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75" r:id="rId3"/>
    <p:sldId id="258" r:id="rId4"/>
    <p:sldId id="260" r:id="rId5"/>
    <p:sldId id="261" r:id="rId6"/>
    <p:sldId id="274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211F79D-AFB3-B66E-B0A5-4ABB6DAA78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17CB2C-E5BA-BA4B-CFE8-23231E3046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6E09E2-0D79-4BF8-9506-5CE64F364349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EF7074C-BD00-8E39-2025-CA5C15E4C8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D37AC2E-5143-9C5E-04BA-685C68D556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D36246-5AE8-0F8B-3B9B-E050B541798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26CFCC-A088-DE97-7F79-F4D15D78F1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2033DA3-7BFF-4374-AB53-6D1E692A2FA2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7DF47F0E-E4BE-A157-60C9-CED9C7B4E4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7A55F9EC-36E1-F23D-C2D2-C831B576415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88EEA0D4-B7A9-85CD-0D4C-5BAD0D1D01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1496B2C-BAF9-4A0D-93C5-2FE6217F3F57}" type="slidenum">
              <a:rPr lang="en-CA" altLang="en-US">
                <a:latin typeface="Calibri" panose="020F0502020204030204" pitchFamily="34" charset="0"/>
              </a:rPr>
              <a:pPr eaLnBrk="1" hangingPunct="1"/>
              <a:t>1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27652C59-E1D7-7D60-F643-7DC00041A0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F2430C13-D014-F9DC-15B0-C79994B571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3170A3F8-96A3-F3F4-F108-9120749C22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4291488-9316-4CBF-A245-CF9B66072015}" type="slidenum">
              <a:rPr lang="en-CA" altLang="en-US">
                <a:latin typeface="Calibri" panose="020F0502020204030204" pitchFamily="34" charset="0"/>
              </a:rPr>
              <a:pPr eaLnBrk="1" hangingPunct="1"/>
              <a:t>10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A9D1DB73-D1DC-A9BC-3B9F-3FE3C7297F9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95E59DB1-669E-131F-3AC2-2212129E42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D4EAB1AB-8DB0-0EE2-1D17-BB4E14D8B1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C77B351-22DD-4212-AE8C-808B637AE5D8}" type="slidenum">
              <a:rPr lang="en-CA" altLang="en-US">
                <a:latin typeface="Calibri" panose="020F0502020204030204" pitchFamily="34" charset="0"/>
              </a:rPr>
              <a:pPr eaLnBrk="1" hangingPunct="1"/>
              <a:t>11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D5C3F561-8708-9958-43E9-9270D7CEC5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D066298C-6749-82BE-B14E-C7011DECEB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05E7E95D-8CA8-E1C8-B9AC-393FFC750B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4487141-A490-4B7C-8FB8-FD79A93B771A}" type="slidenum">
              <a:rPr lang="en-CA" altLang="en-US">
                <a:latin typeface="Calibri" panose="020F0502020204030204" pitchFamily="34" charset="0"/>
              </a:rPr>
              <a:pPr eaLnBrk="1" hangingPunct="1"/>
              <a:t>12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7A4A3944-80F2-D928-AE24-62773452498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522C5EE0-1FC9-9E79-B41B-A5914DA3872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A8BA06C1-6CEF-DB16-BAC3-38DAD19D37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0AA9ED5-CBF5-40A1-BAB4-B3F7952D1B96}" type="slidenum">
              <a:rPr lang="en-CA" altLang="en-US">
                <a:latin typeface="Calibri" panose="020F0502020204030204" pitchFamily="34" charset="0"/>
              </a:rPr>
              <a:pPr eaLnBrk="1" hangingPunct="1"/>
              <a:t>13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1DB30E9F-5C6E-9EC5-6A4F-44586C5459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0E269297-7645-D900-A182-9B2F4D4D5B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3991DF0A-4EC5-371E-A4CC-48F49E9720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34A55CA-B258-49A6-8992-7EF6F5506216}" type="slidenum">
              <a:rPr lang="en-CA" altLang="en-US">
                <a:latin typeface="Calibri" panose="020F0502020204030204" pitchFamily="34" charset="0"/>
              </a:rPr>
              <a:pPr eaLnBrk="1" hangingPunct="1"/>
              <a:t>14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7C61FE1D-CB40-666E-17E4-05F385B4FC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5CC635E2-DB03-9937-79FD-C8BC82A14D7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46F2AACD-4CB7-967B-FA10-514A066944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9921E85-1654-46F9-9ADC-BB37E105BDED}" type="slidenum">
              <a:rPr lang="en-CA" altLang="en-US">
                <a:latin typeface="Calibri" panose="020F0502020204030204" pitchFamily="34" charset="0"/>
              </a:rPr>
              <a:pPr eaLnBrk="1" hangingPunct="1"/>
              <a:t>15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C62C2D88-3249-11F0-9AAB-2E0C91AE9A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7BB458E6-9C82-F101-3203-E3732EEE4C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02F46706-5236-4BFF-D3FF-F27AC72506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700E4D8-880C-4BCD-B219-AF857D4C19B0}" type="slidenum">
              <a:rPr lang="en-CA" altLang="en-US">
                <a:latin typeface="Calibri" panose="020F0502020204030204" pitchFamily="34" charset="0"/>
              </a:rPr>
              <a:pPr eaLnBrk="1" hangingPunct="1"/>
              <a:t>16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61F473BC-1027-CBB5-138C-611FECCD39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A3553285-B460-41E5-8A7C-F967762F68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2FB5A757-67DE-EA1C-ECE9-2CEF584FAA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0ADD870-0351-4809-9C4F-E205B9E31244}" type="slidenum">
              <a:rPr lang="en-CA" altLang="en-US">
                <a:latin typeface="Calibri" panose="020F0502020204030204" pitchFamily="34" charset="0"/>
              </a:rPr>
              <a:pPr eaLnBrk="1" hangingPunct="1"/>
              <a:t>17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D42ACADB-0169-407D-F5CB-D0D503BBBB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B0DE5CE9-428B-FACA-8FD9-7F96ACA677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49343527-5554-5C3A-1860-C8E0477B84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A4D3A7E-85E1-46B3-9F79-2D9A4610A70D}" type="slidenum">
              <a:rPr lang="en-CA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AA508953-3DEF-790A-55A9-58C38CC1D1A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7E0DEF78-BCC0-D084-37CD-6B804AFE7A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21A1C0DA-BF1B-4B20-B360-3E0F13D9E8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AE74F86-70F2-4F16-8DA1-78E53D603E41}" type="slidenum">
              <a:rPr lang="en-CA" altLang="en-US">
                <a:latin typeface="Calibri" panose="020F0502020204030204" pitchFamily="34" charset="0"/>
              </a:rPr>
              <a:pPr eaLnBrk="1" hangingPunct="1"/>
              <a:t>3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C7B11779-C0D9-0BC5-2DD9-B79892EBD95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B55C88B6-0E6B-1B92-7FF3-FF2B5E0A97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BBB85426-DEB9-2E80-FB99-C317CC99BD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206A920-311C-41D5-9224-855054A0209C}" type="slidenum">
              <a:rPr lang="en-CA" altLang="en-US">
                <a:latin typeface="Calibri" panose="020F0502020204030204" pitchFamily="34" charset="0"/>
              </a:rPr>
              <a:pPr eaLnBrk="1" hangingPunct="1"/>
              <a:t>4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1D6AC408-DFB7-A7F4-6E2D-8EF196B7EE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4054BBE0-8147-4D6C-4CC1-A6DA9300246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ECEBF9A1-7D13-7858-DF05-2785505DE9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8A09FD2-042D-4F04-A20C-2F249DFEE28B}" type="slidenum">
              <a:rPr lang="en-CA" altLang="en-US">
                <a:latin typeface="Calibri" panose="020F0502020204030204" pitchFamily="34" charset="0"/>
              </a:rPr>
              <a:pPr eaLnBrk="1" hangingPunct="1"/>
              <a:t>5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08FF17AE-CA59-727B-B756-41FADA7F5F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9EC9D445-0264-9981-9A68-AAA501CD9D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9D0FACB0-5772-D49B-CF68-CCC403CAD9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620F069-CC1C-496B-9BE1-FEE7BFD5F7D8}" type="slidenum">
              <a:rPr lang="en-CA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F03B6057-DE71-27C8-0ED4-7A28EF5FC7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61E4A34E-FD9A-CB41-66E0-E4580C9288A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791BBC6F-CBEB-0024-2472-F6A1134969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B234F64-03BE-4E09-AE3A-25D5C2490D3B}" type="slidenum">
              <a:rPr lang="en-CA" altLang="en-US">
                <a:latin typeface="Calibri" panose="020F0502020204030204" pitchFamily="34" charset="0"/>
              </a:rPr>
              <a:pPr eaLnBrk="1" hangingPunct="1"/>
              <a:t>7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C1EF2BC8-5C50-8787-CBDF-00FB2C9E8D6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16B6EB6E-6698-F874-EB93-A606F2F339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66B08768-2342-B2EC-2B93-CBABD7A202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B388CC3-6850-4D12-A94A-49F35890773E}" type="slidenum">
              <a:rPr lang="en-CA" altLang="en-US">
                <a:latin typeface="Calibri" panose="020F0502020204030204" pitchFamily="34" charset="0"/>
              </a:rPr>
              <a:pPr eaLnBrk="1" hangingPunct="1"/>
              <a:t>8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9880DE5F-88B3-9191-7462-0032DE8939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782EC41E-2ECC-FA20-38B5-121F1697B4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E9ABD609-9864-6703-B6AB-205FB391DD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9AD7D7C-5428-469B-91EE-A74C4890ADBF}" type="slidenum">
              <a:rPr lang="en-CA" altLang="en-US">
                <a:latin typeface="Calibri" panose="020F0502020204030204" pitchFamily="34" charset="0"/>
              </a:rPr>
              <a:pPr eaLnBrk="1" hangingPunct="1"/>
              <a:t>9</a:t>
            </a:fld>
            <a:endParaRPr lang="en-CA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0068A09-2D9F-BFDD-19D9-4E9D9761DB50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CDD3E80-8989-DF7E-5472-C916606E5B0F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3605B2B-F167-9466-1A45-FC3B02061619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61CD3A-C0BF-430E-F1B4-4FBEBA1D8E7A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05FA6EC9-57F8-9EA4-5E3D-342B8390852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01CBBAA8-239A-AADD-4112-63E4CBD755DB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066E39E2-6C70-7307-41DB-57F98A63B36A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54867753-84CC-4330-7656-3A28C2579DE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97F0977A-8D34-682A-FB5C-A05F9C72666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FC047F7C-AD39-DF34-E461-6CADEE69FF1D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CF8620-683A-E1D2-E059-4E0D7D27B128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88A1311-20DC-9146-126B-F388EAC1CC0A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3786962-FD6A-DA38-B76C-63DA5E45711B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6E87F7F-756A-1D1E-5EA7-9A5995B67339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05C64F1-5240-7681-B96C-E1A3FA00CA00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30DEBB0-F222-816F-E7F9-95E793E89C53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C59A88EB-E75B-9B02-164E-58D67437297C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2A2AB-1B84-4BA0-9D30-BD6D3A6BF959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BD226C90-2417-6F6A-A2B1-BFB523C5C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831F1104-17D3-B5AA-FC48-2F2E97528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B6507056-B9FB-45FF-AF01-47C8C142380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9360286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65B8D70A-9E0E-C191-BF69-95CAF37C7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783F0-E64B-4D2E-9EF1-4B184E7BB532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03457F90-3F2A-5DD7-CFAB-2681FBBF2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CA8E9CC5-4A63-68D8-9101-A7855E255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6C7DB4-B8E2-4EB3-8E2A-F525D9EDDA91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478531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2BA96C09-5D5C-5470-8BA6-D197D28DA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7B4E0-4F50-4C0C-81F5-D1509C34FC18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3C3E45CC-1A90-5D34-848B-E2EE5E3DF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CE8D686C-CB67-915D-9168-928FE0AF4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920B6-F309-40CA-BA26-A0152F8359FF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67737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E3176C21-EB2F-FB86-CBA9-E487369CC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36A50B7-70C7-4F69-82E9-7F57F1EAA75A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8C86837D-5BB2-59A9-FD12-AB1A918199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0DFB45A-0993-4E87-80EB-3B07EA59218C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D231734A-8365-602F-183C-8F62BC18DAD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7939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7D186F9-CE30-2526-49B3-591517997B22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D80B94-2BA3-B39E-DC2F-2E3F0609BF91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D002CE-3126-6F07-C7BC-DACD5E5CC69E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D75C75-1913-CB6D-7012-2981D81D4CD3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591E89ED-1B9D-F454-4AC8-130F06824B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E1645019-199B-1933-303E-9099B790C830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C03F89AB-71A3-E14F-05F8-2C0E123F1CEC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AD3D492C-12F6-5CC7-F038-9B868B74C8D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6EA25129-ACA8-9A29-DCCB-B029A291E5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B5D18C2-9ADA-6253-E75B-5961F78CC64C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E605F26-BEC1-10B2-D215-4016C27E27A2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1EECFE0-5E02-4A15-E86D-83933FC7444C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7F92F43-8FA9-A211-8F46-3B2C932E1593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9A0A7C1-8104-D000-791F-F68B841BF14E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E79FD72-D2AF-4DB2-381B-8E19B95CBADB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58A1BE38-6023-69CF-FDA9-98D74FDB1BA7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B414EEC8-6162-7B22-3372-23EE7AA3C335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C709C-E6CE-4C50-A724-7EFAD0273F4F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A0C36D2D-250B-2B34-FB9E-E99D020F2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61606072-A3BF-96D3-E28E-E2910EB39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972AA991-2254-435E-A864-C28401DEC3C0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581564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A6A343D2-5426-2A10-398A-014AD82FA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56EE1-25EC-4A18-91C4-F29CA3FDA6D7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B4D401BB-8947-9F46-5B56-CCE7FAA3A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FD4A3084-BF06-AFDE-EDCE-8BC51DB5F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0B737F-2929-4C48-B37B-2A1BE9DF217D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42391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F49428E6-9024-299D-4C3D-552BBFCC4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A2401-0B3D-41BA-87BA-12A7BD4C3097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91047B29-998A-A833-C903-AA10EDB94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242BFABC-D2C3-3A60-91D1-1111AD099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8C647-34A4-4038-BAD1-5CF4AD781001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59995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13668FCF-08BD-70A4-14AA-E3F81389F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459A3BC-88DA-485A-805E-A1499A927C3E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F02EDB5D-5DA2-6550-E313-81CFA66494B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A89881E-42F6-4A7A-AAC6-95D97312B6BE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064ED47D-1C2A-67BF-C718-549100B3B14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6303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0B9F4D41-2C72-D084-BAFE-41AE653A7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A084B-1630-4D85-BB9E-CEEFD67B9731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381EC3-2EFC-8DBA-2CF3-BCF7A89BD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361E3C8A-05E8-4B66-C62C-3DF454263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97912-DEA3-4EA8-BA67-2D962ECAF08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297707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85C97D39-9B37-8ED5-5836-DC2E62EAEF99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BA7A426E-228F-51CA-020F-B127009DE06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335BB252-6159-475D-084F-7EAFFB1BA01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9CF07572-054F-23D5-52B3-A20BDD69F78D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9B1022-87C0-48A3-2E49-B838F275A0B7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8A858FB2-781C-63D0-4CA8-2D5EAC6623CF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C2C729C-3C33-88AB-177D-B1449FE5A879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5538FA3E-A965-5976-8A00-D3A1201DB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20921CD-CE37-4A3E-A99B-87AFA1BB0075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B0D1A192-ACCE-E275-77C9-8F52826791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958D8E-36CE-4EC5-A30A-1033D2256592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CA5982DE-EC54-8DF3-B3E1-EFF3FCA4093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6722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BF8D23A9-3234-8A81-075A-6FCF6CA48CFC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E02F301-18E5-7040-75F9-851CE591EE41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8A04AF75-A180-CE79-2098-943B013A4BCA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EAE2BA0-DC6E-5D77-29F7-B2DAA00B137D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4386C213-781E-CD7B-EFA2-16C2B110445C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07E97460-6E22-7345-7407-3E720731F8C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BAD56D04-FF52-45C3-30B9-6E23625B27FF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AC40FFFE-E217-142F-10D7-A62B98CC1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F703870-996F-4A31-A79B-28726111CA15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4D01291A-3F37-1928-6AC2-915D784C49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1ECEDB5-4F71-4DD4-8EC9-DD08C08E5A59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A4715733-75F5-7EEB-537F-1279EE6981E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5196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BC8CD0E2-C149-BF01-57EB-739F6F8A0D9C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D89CC733-E234-B639-594A-B491B8598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7412" name="Text Placeholder 12">
            <a:extLst>
              <a:ext uri="{FF2B5EF4-FFF2-40B4-BE49-F238E27FC236}">
                <a16:creationId xmlns:a16="http://schemas.microsoft.com/office/drawing/2014/main" id="{4BE2A746-62A7-2341-9786-5AA53AE008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65BE5628-ADBB-1766-33C3-F83DBCA672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88EF8A-3523-4B7D-915E-23F6990C0338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70B5A1-69F8-2A25-A2DD-97F9CBA59E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33B58EA3-98F5-6F1B-DE08-0F2FDA4F439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4F50850B-0F47-E883-97EB-606D23A75253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E44169-F33B-866A-7532-36BE5892C3FD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CE121694-7197-9C4B-8AE3-0603A5415E5E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907ED86-9E82-E6E9-0F4A-CC461308A5A5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E7F7EFBB-729C-FE38-9CF1-08C0280790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64145DC9-38B2-4D9B-903B-2C2D627DBFAE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29" r:id="rId4"/>
    <p:sldLayoutId id="2147483730" r:id="rId5"/>
    <p:sldLayoutId id="2147483737" r:id="rId6"/>
    <p:sldLayoutId id="2147483731" r:id="rId7"/>
    <p:sldLayoutId id="2147483738" r:id="rId8"/>
    <p:sldLayoutId id="2147483739" r:id="rId9"/>
    <p:sldLayoutId id="2147483732" r:id="rId10"/>
    <p:sldLayoutId id="21474837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81.bin"/><Relationship Id="rId18" Type="http://schemas.openxmlformats.org/officeDocument/2006/relationships/image" Target="../media/image68.wmf"/><Relationship Id="rId3" Type="http://schemas.openxmlformats.org/officeDocument/2006/relationships/oleObject" Target="../embeddings/oleObject76.bin"/><Relationship Id="rId21" Type="http://schemas.openxmlformats.org/officeDocument/2006/relationships/oleObject" Target="../embeddings/oleObject85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83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67.wmf"/><Relationship Id="rId20" Type="http://schemas.openxmlformats.org/officeDocument/2006/relationships/image" Target="../media/image6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7.bin"/><Relationship Id="rId15" Type="http://schemas.openxmlformats.org/officeDocument/2006/relationships/oleObject" Target="../embeddings/oleObject82.bin"/><Relationship Id="rId10" Type="http://schemas.openxmlformats.org/officeDocument/2006/relationships/image" Target="../media/image64.wmf"/><Relationship Id="rId19" Type="http://schemas.openxmlformats.org/officeDocument/2006/relationships/oleObject" Target="../embeddings/oleObject84.bin"/><Relationship Id="rId4" Type="http://schemas.openxmlformats.org/officeDocument/2006/relationships/image" Target="../media/image61.wmf"/><Relationship Id="rId9" Type="http://schemas.openxmlformats.org/officeDocument/2006/relationships/oleObject" Target="../embeddings/oleObject79.bin"/><Relationship Id="rId14" Type="http://schemas.openxmlformats.org/officeDocument/2006/relationships/image" Target="../media/image66.wmf"/><Relationship Id="rId22" Type="http://schemas.openxmlformats.org/officeDocument/2006/relationships/image" Target="../media/image7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91.bin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75.wmf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7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5" Type="http://schemas.openxmlformats.org/officeDocument/2006/relationships/oleObject" Target="../embeddings/oleObject92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7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98.bin"/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82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97.bin"/><Relationship Id="rId5" Type="http://schemas.openxmlformats.org/officeDocument/2006/relationships/oleObject" Target="../embeddings/oleObject94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96.bin"/><Relationship Id="rId14" Type="http://schemas.openxmlformats.org/officeDocument/2006/relationships/image" Target="../media/image8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104.bin"/><Relationship Id="rId3" Type="http://schemas.openxmlformats.org/officeDocument/2006/relationships/oleObject" Target="../embeddings/oleObject99.bin"/><Relationship Id="rId7" Type="http://schemas.openxmlformats.org/officeDocument/2006/relationships/oleObject" Target="../embeddings/oleObject101.bin"/><Relationship Id="rId12" Type="http://schemas.openxmlformats.org/officeDocument/2006/relationships/image" Target="../media/image88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103.bin"/><Relationship Id="rId5" Type="http://schemas.openxmlformats.org/officeDocument/2006/relationships/oleObject" Target="../embeddings/oleObject100.bin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102.bin"/><Relationship Id="rId14" Type="http://schemas.openxmlformats.org/officeDocument/2006/relationships/image" Target="../media/image8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oleObject" Target="../embeddings/oleObject110.bin"/><Relationship Id="rId3" Type="http://schemas.openxmlformats.org/officeDocument/2006/relationships/oleObject" Target="../embeddings/oleObject105.bin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94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0" Type="http://schemas.openxmlformats.org/officeDocument/2006/relationships/image" Target="../media/image93.wmf"/><Relationship Id="rId4" Type="http://schemas.openxmlformats.org/officeDocument/2006/relationships/image" Target="../media/image90.wmf"/><Relationship Id="rId9" Type="http://schemas.openxmlformats.org/officeDocument/2006/relationships/oleObject" Target="../embeddings/oleObject108.bin"/><Relationship Id="rId14" Type="http://schemas.openxmlformats.org/officeDocument/2006/relationships/image" Target="../media/image9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13" Type="http://schemas.openxmlformats.org/officeDocument/2006/relationships/oleObject" Target="../embeddings/oleObject116.bin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00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7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0" Type="http://schemas.openxmlformats.org/officeDocument/2006/relationships/image" Target="../media/image99.wmf"/><Relationship Id="rId4" Type="http://schemas.openxmlformats.org/officeDocument/2006/relationships/image" Target="../media/image96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0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13" Type="http://schemas.openxmlformats.org/officeDocument/2006/relationships/oleObject" Target="../embeddings/oleObject122.bin"/><Relationship Id="rId3" Type="http://schemas.openxmlformats.org/officeDocument/2006/relationships/oleObject" Target="../embeddings/oleObject117.bin"/><Relationship Id="rId7" Type="http://schemas.openxmlformats.org/officeDocument/2006/relationships/oleObject" Target="../embeddings/oleObject119.bin"/><Relationship Id="rId12" Type="http://schemas.openxmlformats.org/officeDocument/2006/relationships/image" Target="../media/image106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3.wmf"/><Relationship Id="rId11" Type="http://schemas.openxmlformats.org/officeDocument/2006/relationships/oleObject" Target="../embeddings/oleObject121.bin"/><Relationship Id="rId5" Type="http://schemas.openxmlformats.org/officeDocument/2006/relationships/oleObject" Target="../embeddings/oleObject118.bin"/><Relationship Id="rId10" Type="http://schemas.openxmlformats.org/officeDocument/2006/relationships/image" Target="../media/image105.wmf"/><Relationship Id="rId4" Type="http://schemas.openxmlformats.org/officeDocument/2006/relationships/image" Target="../media/image102.wmf"/><Relationship Id="rId9" Type="http://schemas.openxmlformats.org/officeDocument/2006/relationships/oleObject" Target="../embeddings/oleObject120.bin"/><Relationship Id="rId14" Type="http://schemas.openxmlformats.org/officeDocument/2006/relationships/image" Target="../media/image10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13" Type="http://schemas.openxmlformats.org/officeDocument/2006/relationships/oleObject" Target="../embeddings/oleObject128.bin"/><Relationship Id="rId3" Type="http://schemas.openxmlformats.org/officeDocument/2006/relationships/oleObject" Target="../embeddings/oleObject123.bin"/><Relationship Id="rId7" Type="http://schemas.openxmlformats.org/officeDocument/2006/relationships/oleObject" Target="../embeddings/oleObject125.bin"/><Relationship Id="rId12" Type="http://schemas.openxmlformats.org/officeDocument/2006/relationships/image" Target="../media/image112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9.wmf"/><Relationship Id="rId11" Type="http://schemas.openxmlformats.org/officeDocument/2006/relationships/oleObject" Target="../embeddings/oleObject127.bin"/><Relationship Id="rId5" Type="http://schemas.openxmlformats.org/officeDocument/2006/relationships/oleObject" Target="../embeddings/oleObject124.bin"/><Relationship Id="rId10" Type="http://schemas.openxmlformats.org/officeDocument/2006/relationships/image" Target="../media/image111.wmf"/><Relationship Id="rId4" Type="http://schemas.openxmlformats.org/officeDocument/2006/relationships/image" Target="../media/image108.wmf"/><Relationship Id="rId9" Type="http://schemas.openxmlformats.org/officeDocument/2006/relationships/oleObject" Target="../embeddings/oleObject126.bin"/><Relationship Id="rId14" Type="http://schemas.openxmlformats.org/officeDocument/2006/relationships/image" Target="../media/image113.wmf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.wmf"/><Relationship Id="rId18" Type="http://schemas.openxmlformats.org/officeDocument/2006/relationships/oleObject" Target="../embeddings/oleObject12.bin"/><Relationship Id="rId26" Type="http://schemas.openxmlformats.org/officeDocument/2006/relationships/image" Target="../media/image9.wmf"/><Relationship Id="rId39" Type="http://schemas.openxmlformats.org/officeDocument/2006/relationships/image" Target="../media/image14.wmf"/><Relationship Id="rId21" Type="http://schemas.openxmlformats.org/officeDocument/2006/relationships/oleObject" Target="../embeddings/oleObject14.bin"/><Relationship Id="rId34" Type="http://schemas.openxmlformats.org/officeDocument/2006/relationships/oleObject" Target="../embeddings/oleObject22.bin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8.bin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6.bin"/><Relationship Id="rId33" Type="http://schemas.openxmlformats.org/officeDocument/2006/relationships/image" Target="../media/image11.wmf"/><Relationship Id="rId38" Type="http://schemas.openxmlformats.org/officeDocument/2006/relationships/oleObject" Target="../embeddings/oleObject24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5.wmf"/><Relationship Id="rId20" Type="http://schemas.openxmlformats.org/officeDocument/2006/relationships/image" Target="../media/image6.wmf"/><Relationship Id="rId29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8.wmf"/><Relationship Id="rId32" Type="http://schemas.openxmlformats.org/officeDocument/2006/relationships/oleObject" Target="../embeddings/oleObject21.bin"/><Relationship Id="rId37" Type="http://schemas.openxmlformats.org/officeDocument/2006/relationships/image" Target="../media/image13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5.bin"/><Relationship Id="rId28" Type="http://schemas.openxmlformats.org/officeDocument/2006/relationships/image" Target="../media/image10.wmf"/><Relationship Id="rId36" Type="http://schemas.openxmlformats.org/officeDocument/2006/relationships/oleObject" Target="../embeddings/oleObject23.bin"/><Relationship Id="rId10" Type="http://schemas.openxmlformats.org/officeDocument/2006/relationships/image" Target="../media/image3.wmf"/><Relationship Id="rId19" Type="http://schemas.openxmlformats.org/officeDocument/2006/relationships/oleObject" Target="../embeddings/oleObject13.bin"/><Relationship Id="rId31" Type="http://schemas.openxmlformats.org/officeDocument/2006/relationships/oleObject" Target="../embeddings/oleObject20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9.bin"/><Relationship Id="rId22" Type="http://schemas.openxmlformats.org/officeDocument/2006/relationships/image" Target="../media/image7.wmf"/><Relationship Id="rId27" Type="http://schemas.openxmlformats.org/officeDocument/2006/relationships/oleObject" Target="../embeddings/oleObject17.bin"/><Relationship Id="rId30" Type="http://schemas.openxmlformats.org/officeDocument/2006/relationships/oleObject" Target="../embeddings/oleObject19.bin"/><Relationship Id="rId35" Type="http://schemas.openxmlformats.org/officeDocument/2006/relationships/image" Target="../media/image12.wmf"/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33.bin"/><Relationship Id="rId3" Type="http://schemas.openxmlformats.org/officeDocument/2006/relationships/oleObject" Target="../embeddings/oleObject25.bin"/><Relationship Id="rId7" Type="http://schemas.openxmlformats.org/officeDocument/2006/relationships/image" Target="../media/image3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19.wmf"/><Relationship Id="rId2" Type="http://schemas.openxmlformats.org/officeDocument/2006/relationships/notesSlide" Target="../notesSlides/notesSlide3.xml"/><Relationship Id="rId16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16.wmf"/><Relationship Id="rId5" Type="http://schemas.openxmlformats.org/officeDocument/2006/relationships/oleObject" Target="../embeddings/oleObject26.bin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20.wmf"/><Relationship Id="rId4" Type="http://schemas.openxmlformats.org/officeDocument/2006/relationships/image" Target="../media/image2.wmf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3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25.wmf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2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35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48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4.wmf"/><Relationship Id="rId20" Type="http://schemas.openxmlformats.org/officeDocument/2006/relationships/image" Target="../media/image3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3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55.bin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4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54.bin"/><Relationship Id="rId5" Type="http://schemas.openxmlformats.org/officeDocument/2006/relationships/oleObject" Target="../embeddings/oleObject51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4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61.bin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4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4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67.bin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69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5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75.bin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5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6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4384E-2E07-5BE3-B251-C46C4F248B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Math 9 Principles </a:t>
            </a:r>
            <a:br>
              <a:rPr lang="en-CA" dirty="0"/>
            </a:br>
            <a:r>
              <a:rPr lang="en-CA" dirty="0"/>
              <a:t>Ch 5 Review</a:t>
            </a:r>
            <a:br>
              <a:rPr lang="en-CA" dirty="0"/>
            </a:br>
            <a:r>
              <a:rPr lang="en-CA" dirty="0"/>
              <a:t>Polynomials</a:t>
            </a:r>
          </a:p>
        </p:txBody>
      </p:sp>
      <p:sp>
        <p:nvSpPr>
          <p:cNvPr id="24579" name="Subtitle 2">
            <a:extLst>
              <a:ext uri="{FF2B5EF4-FFF2-40B4-BE49-F238E27FC236}">
                <a16:creationId xmlns:a16="http://schemas.microsoft.com/office/drawing/2014/main" id="{E9D83CDE-AEF4-954E-CECD-BE3740E887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24580" name="TextBox 3">
            <a:extLst>
              <a:ext uri="{FF2B5EF4-FFF2-40B4-BE49-F238E27FC236}">
                <a16:creationId xmlns:a16="http://schemas.microsoft.com/office/drawing/2014/main" id="{598A5301-41F4-6A67-BFE2-0411EF3B7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5AC6F-19F2-50C2-AFFB-ECC589A28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19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Given the diagram, How long is BC?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28C5A07-8A52-C93B-D518-AC8C53100C40}"/>
              </a:ext>
            </a:extLst>
          </p:cNvPr>
          <p:cNvCxnSpPr/>
          <p:nvPr/>
        </p:nvCxnSpPr>
        <p:spPr>
          <a:xfrm>
            <a:off x="684213" y="1628775"/>
            <a:ext cx="3382962" cy="1588"/>
          </a:xfrm>
          <a:prstGeom prst="straightConnector1">
            <a:avLst/>
          </a:prstGeom>
          <a:ln w="381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18" name="Object 2">
            <a:extLst>
              <a:ext uri="{FF2B5EF4-FFF2-40B4-BE49-F238E27FC236}">
                <a16:creationId xmlns:a16="http://schemas.microsoft.com/office/drawing/2014/main" id="{F3D28BC7-9476-AC14-EE8C-9505BEC827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38275" y="1196975"/>
          <a:ext cx="205422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88840" imgH="203040" progId="Equation.DSMT4">
                  <p:embed/>
                </p:oleObj>
              </mc:Choice>
              <mc:Fallback>
                <p:oleObj name="Equation" r:id="rId3" imgW="88884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1196975"/>
                        <a:ext cx="2054225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1436DE16-F949-4DBF-C481-AC4FD803AAC1}"/>
              </a:ext>
            </a:extLst>
          </p:cNvPr>
          <p:cNvSpPr/>
          <p:nvPr/>
        </p:nvSpPr>
        <p:spPr>
          <a:xfrm>
            <a:off x="684213" y="1773238"/>
            <a:ext cx="71437" cy="431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E90E796-8A42-0E13-3296-AF28AE54B365}"/>
              </a:ext>
            </a:extLst>
          </p:cNvPr>
          <p:cNvSpPr/>
          <p:nvPr/>
        </p:nvSpPr>
        <p:spPr>
          <a:xfrm>
            <a:off x="3995738" y="1773238"/>
            <a:ext cx="71437" cy="431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0793D1-348A-3B36-6A57-A05AD1BCBDB1}"/>
              </a:ext>
            </a:extLst>
          </p:cNvPr>
          <p:cNvSpPr/>
          <p:nvPr/>
        </p:nvSpPr>
        <p:spPr>
          <a:xfrm>
            <a:off x="2484438" y="1773238"/>
            <a:ext cx="71437" cy="431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841E91D-D5A7-4D34-761F-29D4941A73F2}"/>
              </a:ext>
            </a:extLst>
          </p:cNvPr>
          <p:cNvSpPr/>
          <p:nvPr/>
        </p:nvSpPr>
        <p:spPr>
          <a:xfrm>
            <a:off x="684213" y="1989138"/>
            <a:ext cx="3382962" cy="71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536D82C-7CBB-86A4-CE54-C95689E2B223}"/>
              </a:ext>
            </a:extLst>
          </p:cNvPr>
          <p:cNvCxnSpPr/>
          <p:nvPr/>
        </p:nvCxnSpPr>
        <p:spPr>
          <a:xfrm>
            <a:off x="684213" y="2492375"/>
            <a:ext cx="1800225" cy="1588"/>
          </a:xfrm>
          <a:prstGeom prst="straightConnector1">
            <a:avLst/>
          </a:prstGeom>
          <a:ln w="381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19" name="Object 3">
            <a:extLst>
              <a:ext uri="{FF2B5EF4-FFF2-40B4-BE49-F238E27FC236}">
                <a16:creationId xmlns:a16="http://schemas.microsoft.com/office/drawing/2014/main" id="{649E84D3-05BB-A4A8-C114-2B6B36A5AC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7063" y="2492375"/>
          <a:ext cx="187642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12520" imgH="203040" progId="Equation.DSMT4">
                  <p:embed/>
                </p:oleObj>
              </mc:Choice>
              <mc:Fallback>
                <p:oleObj name="Equation" r:id="rId5" imgW="81252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3" y="2492375"/>
                        <a:ext cx="187642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>
            <a:extLst>
              <a:ext uri="{FF2B5EF4-FFF2-40B4-BE49-F238E27FC236}">
                <a16:creationId xmlns:a16="http://schemas.microsoft.com/office/drawing/2014/main" id="{1881E109-C301-C8B1-B9EC-43E72A524B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313" y="2038350"/>
          <a:ext cx="3524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280" imgH="164880" progId="Equation.DSMT4">
                  <p:embed/>
                </p:oleObj>
              </mc:Choice>
              <mc:Fallback>
                <p:oleObj name="Equation" r:id="rId7" imgW="152280" imgH="164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038350"/>
                        <a:ext cx="3524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>
            <a:extLst>
              <a:ext uri="{FF2B5EF4-FFF2-40B4-BE49-F238E27FC236}">
                <a16:creationId xmlns:a16="http://schemas.microsoft.com/office/drawing/2014/main" id="{EE150E00-E2F3-E5D2-579D-9EEA92809A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9975" y="2060575"/>
          <a:ext cx="3524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2280" imgH="164880" progId="Equation.DSMT4">
                  <p:embed/>
                </p:oleObj>
              </mc:Choice>
              <mc:Fallback>
                <p:oleObj name="Equation" r:id="rId9" imgW="152280" imgH="16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2060575"/>
                        <a:ext cx="3524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>
            <a:extLst>
              <a:ext uri="{FF2B5EF4-FFF2-40B4-BE49-F238E27FC236}">
                <a16:creationId xmlns:a16="http://schemas.microsoft.com/office/drawing/2014/main" id="{D925C521-B087-2169-02C5-CC5A363CB7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1275" y="2068513"/>
          <a:ext cx="35242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2280" imgH="177480" progId="Equation.DSMT4">
                  <p:embed/>
                </p:oleObj>
              </mc:Choice>
              <mc:Fallback>
                <p:oleObj name="Equation" r:id="rId11" imgW="152280" imgH="177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2068513"/>
                        <a:ext cx="352425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>
            <a:extLst>
              <a:ext uri="{FF2B5EF4-FFF2-40B4-BE49-F238E27FC236}">
                <a16:creationId xmlns:a16="http://schemas.microsoft.com/office/drawing/2014/main" id="{4FCD25A7-112C-A17D-DE97-E1A67AC335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5300" y="4354513"/>
          <a:ext cx="22225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41120" imgH="228600" progId="Equation.DSMT4">
                  <p:embed/>
                </p:oleObj>
              </mc:Choice>
              <mc:Fallback>
                <p:oleObj name="Equation" r:id="rId13" imgW="104112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4354513"/>
                        <a:ext cx="2222500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>
            <a:extLst>
              <a:ext uri="{FF2B5EF4-FFF2-40B4-BE49-F238E27FC236}">
                <a16:creationId xmlns:a16="http://schemas.microsoft.com/office/drawing/2014/main" id="{8AE56A65-D2F4-4FCC-EF1E-781C0BE494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9088" y="5146675"/>
          <a:ext cx="238283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17440" imgH="228600" progId="Equation.DSMT4">
                  <p:embed/>
                </p:oleObj>
              </mc:Choice>
              <mc:Fallback>
                <p:oleObj name="Equation" r:id="rId15" imgW="111744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88" y="5146675"/>
                        <a:ext cx="2382837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>
            <a:extLst>
              <a:ext uri="{FF2B5EF4-FFF2-40B4-BE49-F238E27FC236}">
                <a16:creationId xmlns:a16="http://schemas.microsoft.com/office/drawing/2014/main" id="{47F3A746-09AF-BC8E-1EDA-4797AAC923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813" y="5938838"/>
          <a:ext cx="24638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55600" imgH="228600" progId="Equation.DSMT4">
                  <p:embed/>
                </p:oleObj>
              </mc:Choice>
              <mc:Fallback>
                <p:oleObj name="Equation" r:id="rId17" imgW="11556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13" y="5938838"/>
                        <a:ext cx="2463800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>
            <a:extLst>
              <a:ext uri="{FF2B5EF4-FFF2-40B4-BE49-F238E27FC236}">
                <a16:creationId xmlns:a16="http://schemas.microsoft.com/office/drawing/2014/main" id="{4B78BD7D-E57C-9287-D449-33EAE651B8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32188" y="4321175"/>
          <a:ext cx="22479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54080" imgH="228600" progId="Equation.DSMT4">
                  <p:embed/>
                </p:oleObj>
              </mc:Choice>
              <mc:Fallback>
                <p:oleObj name="Equation" r:id="rId19" imgW="105408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188" y="4321175"/>
                        <a:ext cx="224790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>
            <a:extLst>
              <a:ext uri="{FF2B5EF4-FFF2-40B4-BE49-F238E27FC236}">
                <a16:creationId xmlns:a16="http://schemas.microsoft.com/office/drawing/2014/main" id="{7193DBA8-AE53-4AF1-8AE4-BE62977F7A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36963" y="5111750"/>
          <a:ext cx="2519362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80800" imgH="228600" progId="Equation.DSMT4">
                  <p:embed/>
                </p:oleObj>
              </mc:Choice>
              <mc:Fallback>
                <p:oleObj name="Equation" r:id="rId21" imgW="118080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5111750"/>
                        <a:ext cx="2519362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FE477208-E46E-A8AD-1EB3-FB11D13AA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381750"/>
            <a:ext cx="1358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ANSWER: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3E623C8-2EB3-A3A6-80EC-1454D3B01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0" y="6381750"/>
            <a:ext cx="466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D)</a:t>
            </a:r>
          </a:p>
        </p:txBody>
      </p:sp>
      <p:sp>
        <p:nvSpPr>
          <p:cNvPr id="9237" name="TextBox 20">
            <a:extLst>
              <a:ext uri="{FF2B5EF4-FFF2-40B4-BE49-F238E27FC236}">
                <a16:creationId xmlns:a16="http://schemas.microsoft.com/office/drawing/2014/main" id="{10BB99D8-E3DA-6ABF-0830-6E146E946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BEBBE-3FA9-8248-DB94-B25B6FA6F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88913"/>
            <a:ext cx="8640762" cy="9937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500" dirty="0"/>
              <a:t>The perimeter and width of the rectangle is given.  What is the length?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ECDD60-F019-86B6-90D9-02328E62F22D}"/>
              </a:ext>
            </a:extLst>
          </p:cNvPr>
          <p:cNvSpPr/>
          <p:nvPr/>
        </p:nvSpPr>
        <p:spPr>
          <a:xfrm>
            <a:off x="1116013" y="1844675"/>
            <a:ext cx="2376487" cy="1368425"/>
          </a:xfrm>
          <a:prstGeom prst="rect">
            <a:avLst/>
          </a:prstGeom>
          <a:solidFill>
            <a:srgbClr val="0070C0">
              <a:alpha val="6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242" name="Object 2">
            <a:extLst>
              <a:ext uri="{FF2B5EF4-FFF2-40B4-BE49-F238E27FC236}">
                <a16:creationId xmlns:a16="http://schemas.microsoft.com/office/drawing/2014/main" id="{6905557E-215B-6557-113F-4C8D15E315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2500" y="2309813"/>
          <a:ext cx="93503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6080" imgH="177480" progId="Equation.DSMT4">
                  <p:embed/>
                </p:oleObj>
              </mc:Choice>
              <mc:Fallback>
                <p:oleObj name="Equation" r:id="rId3" imgW="40608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2309813"/>
                        <a:ext cx="935038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3">
            <a:extLst>
              <a:ext uri="{FF2B5EF4-FFF2-40B4-BE49-F238E27FC236}">
                <a16:creationId xmlns:a16="http://schemas.microsoft.com/office/drawing/2014/main" id="{687A541E-25D1-9FF4-088F-F1855BC458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3350" y="2349500"/>
          <a:ext cx="1655763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99920" imgH="177480" progId="Equation.DSMT4">
                  <p:embed/>
                </p:oleObj>
              </mc:Choice>
              <mc:Fallback>
                <p:oleObj name="Equation" r:id="rId5" imgW="79992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349500"/>
                        <a:ext cx="1655763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>
            <a:extLst>
              <a:ext uri="{FF2B5EF4-FFF2-40B4-BE49-F238E27FC236}">
                <a16:creationId xmlns:a16="http://schemas.microsoft.com/office/drawing/2014/main" id="{6725B081-DD38-8FD1-50E7-325F110B23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950" y="4597400"/>
          <a:ext cx="135572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680" imgH="203040" progId="Equation.DSMT4">
                  <p:embed/>
                </p:oleObj>
              </mc:Choice>
              <mc:Fallback>
                <p:oleObj name="Equation" r:id="rId7" imgW="63468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4597400"/>
                        <a:ext cx="135572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>
            <a:extLst>
              <a:ext uri="{FF2B5EF4-FFF2-40B4-BE49-F238E27FC236}">
                <a16:creationId xmlns:a16="http://schemas.microsoft.com/office/drawing/2014/main" id="{A5CA1B71-171E-44DD-976C-B793CE95BA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2275" y="4581525"/>
          <a:ext cx="159861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49160" imgH="203040" progId="Equation.DSMT4">
                  <p:embed/>
                </p:oleObj>
              </mc:Choice>
              <mc:Fallback>
                <p:oleObj name="Equation" r:id="rId9" imgW="749160" imgH="203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4581525"/>
                        <a:ext cx="1598613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>
            <a:extLst>
              <a:ext uri="{FF2B5EF4-FFF2-40B4-BE49-F238E27FC236}">
                <a16:creationId xmlns:a16="http://schemas.microsoft.com/office/drawing/2014/main" id="{A4601B76-AB3D-AAB4-FAEF-4D755ABE2A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05213" y="4581525"/>
          <a:ext cx="132715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22080" imgH="203040" progId="Equation.DSMT4">
                  <p:embed/>
                </p:oleObj>
              </mc:Choice>
              <mc:Fallback>
                <p:oleObj name="Equation" r:id="rId11" imgW="62208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213" y="4581525"/>
                        <a:ext cx="1327150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>
            <a:extLst>
              <a:ext uri="{FF2B5EF4-FFF2-40B4-BE49-F238E27FC236}">
                <a16:creationId xmlns:a16="http://schemas.microsoft.com/office/drawing/2014/main" id="{CCA981F7-9B5F-E079-1626-26B5E03756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22888" y="4564063"/>
          <a:ext cx="16256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61760" imgH="203040" progId="Equation.DSMT4">
                  <p:embed/>
                </p:oleObj>
              </mc:Choice>
              <mc:Fallback>
                <p:oleObj name="Equation" r:id="rId13" imgW="761760" imgH="203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2888" y="4564063"/>
                        <a:ext cx="1625600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>
            <a:extLst>
              <a:ext uri="{FF2B5EF4-FFF2-40B4-BE49-F238E27FC236}">
                <a16:creationId xmlns:a16="http://schemas.microsoft.com/office/drawing/2014/main" id="{05D526A9-0805-24EA-8805-97B9F495BF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48525" y="4579938"/>
          <a:ext cx="157162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36560" imgH="203040" progId="Equation.DSMT4">
                  <p:embed/>
                </p:oleObj>
              </mc:Choice>
              <mc:Fallback>
                <p:oleObj name="Equation" r:id="rId15" imgW="736560" imgH="2030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8525" y="4579938"/>
                        <a:ext cx="1571625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08F3BA9F-0A55-F307-C66F-3B29A0D36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372225"/>
            <a:ext cx="1358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ANSWER: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B350F85-B6E1-2A9E-0D5D-87FD899E1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0" y="6372225"/>
            <a:ext cx="519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C) </a:t>
            </a:r>
          </a:p>
        </p:txBody>
      </p:sp>
      <p:sp>
        <p:nvSpPr>
          <p:cNvPr id="10253" name="TextBox 14">
            <a:extLst>
              <a:ext uri="{FF2B5EF4-FFF2-40B4-BE49-F238E27FC236}">
                <a16:creationId xmlns:a16="http://schemas.microsoft.com/office/drawing/2014/main" id="{44FEF1F9-F7BD-6C89-384A-E12626AB2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870E3-15F2-0247-D37C-D0DC3D7B3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19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Multiply and Simplify: </a:t>
            </a:r>
          </a:p>
        </p:txBody>
      </p:sp>
      <p:graphicFrame>
        <p:nvGraphicFramePr>
          <p:cNvPr id="11266" name="Object 2">
            <a:extLst>
              <a:ext uri="{FF2B5EF4-FFF2-40B4-BE49-F238E27FC236}">
                <a16:creationId xmlns:a16="http://schemas.microsoft.com/office/drawing/2014/main" id="{E2740A4B-E5C3-3DF6-29EF-C105E7C9DA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908050"/>
          <a:ext cx="27368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65160" imgH="279360" progId="Equation.DSMT4">
                  <p:embed/>
                </p:oleObj>
              </mc:Choice>
              <mc:Fallback>
                <p:oleObj name="Equation" r:id="rId3" imgW="965160" imgH="279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908050"/>
                        <a:ext cx="2736850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>
            <a:extLst>
              <a:ext uri="{FF2B5EF4-FFF2-40B4-BE49-F238E27FC236}">
                <a16:creationId xmlns:a16="http://schemas.microsoft.com/office/drawing/2014/main" id="{5DB8DBB4-28BD-615F-A29E-601F363893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813" y="4210050"/>
          <a:ext cx="26574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44520" imgH="228600" progId="Equation.DSMT4">
                  <p:embed/>
                </p:oleObj>
              </mc:Choice>
              <mc:Fallback>
                <p:oleObj name="Equation" r:id="rId5" imgW="124452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13" y="4210050"/>
                        <a:ext cx="265747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>
            <a:extLst>
              <a:ext uri="{FF2B5EF4-FFF2-40B4-BE49-F238E27FC236}">
                <a16:creationId xmlns:a16="http://schemas.microsoft.com/office/drawing/2014/main" id="{41653F12-23BC-EB9E-CAF0-5E5483A2E2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6863" y="5002213"/>
          <a:ext cx="25463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93760" imgH="228600" progId="Equation.DSMT4">
                  <p:embed/>
                </p:oleObj>
              </mc:Choice>
              <mc:Fallback>
                <p:oleObj name="Equation" r:id="rId7" imgW="119376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63" y="5002213"/>
                        <a:ext cx="2546350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>
            <a:extLst>
              <a:ext uri="{FF2B5EF4-FFF2-40B4-BE49-F238E27FC236}">
                <a16:creationId xmlns:a16="http://schemas.microsoft.com/office/drawing/2014/main" id="{8F14145E-323F-D013-CE14-BB317512CC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9088" y="5759450"/>
          <a:ext cx="238283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17440" imgH="228600" progId="Equation.DSMT4">
                  <p:embed/>
                </p:oleObj>
              </mc:Choice>
              <mc:Fallback>
                <p:oleObj name="Equation" r:id="rId9" imgW="111744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88" y="5759450"/>
                        <a:ext cx="2382837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>
            <a:extLst>
              <a:ext uri="{FF2B5EF4-FFF2-40B4-BE49-F238E27FC236}">
                <a16:creationId xmlns:a16="http://schemas.microsoft.com/office/drawing/2014/main" id="{067C00C1-05C9-A2AD-8359-1DE79476DD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70263" y="4176713"/>
          <a:ext cx="257333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06360" imgH="228600" progId="Equation.DSMT4">
                  <p:embed/>
                </p:oleObj>
              </mc:Choice>
              <mc:Fallback>
                <p:oleObj name="Equation" r:id="rId11" imgW="120636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263" y="4176713"/>
                        <a:ext cx="2573337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>
            <a:extLst>
              <a:ext uri="{FF2B5EF4-FFF2-40B4-BE49-F238E27FC236}">
                <a16:creationId xmlns:a16="http://schemas.microsoft.com/office/drawing/2014/main" id="{E72B0471-3E13-7D59-637F-C2967FBE06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65513" y="4968875"/>
          <a:ext cx="233045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91880" imgH="228600" progId="Equation.DSMT4">
                  <p:embed/>
                </p:oleObj>
              </mc:Choice>
              <mc:Fallback>
                <p:oleObj name="Equation" r:id="rId13" imgW="109188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513" y="4968875"/>
                        <a:ext cx="2330450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5C43B17-7C9B-F6F6-8358-9708C7F7F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300788"/>
            <a:ext cx="1358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ANSWER: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315EF3-23A6-CE07-A43B-1B204F01AC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0" y="6300788"/>
            <a:ext cx="466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D)</a:t>
            </a:r>
          </a:p>
        </p:txBody>
      </p:sp>
      <p:sp>
        <p:nvSpPr>
          <p:cNvPr id="11275" name="TextBox 11">
            <a:extLst>
              <a:ext uri="{FF2B5EF4-FFF2-40B4-BE49-F238E27FC236}">
                <a16:creationId xmlns:a16="http://schemas.microsoft.com/office/drawing/2014/main" id="{9F92D0E4-FBBB-535B-ED71-E31F2B424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FB290-929E-7B9E-403E-18F54EA89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Multiply and Simplify:</a:t>
            </a:r>
          </a:p>
        </p:txBody>
      </p:sp>
      <p:graphicFrame>
        <p:nvGraphicFramePr>
          <p:cNvPr id="12290" name="Object 2">
            <a:extLst>
              <a:ext uri="{FF2B5EF4-FFF2-40B4-BE49-F238E27FC236}">
                <a16:creationId xmlns:a16="http://schemas.microsoft.com/office/drawing/2014/main" id="{88C43CFA-E9CF-8C34-8AD0-4D3CD471B6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908050"/>
          <a:ext cx="2232025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65160" imgH="279360" progId="Equation.DSMT4">
                  <p:embed/>
                </p:oleObj>
              </mc:Choice>
              <mc:Fallback>
                <p:oleObj name="Equation" r:id="rId3" imgW="965160" imgH="279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908050"/>
                        <a:ext cx="2232025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>
            <a:extLst>
              <a:ext uri="{FF2B5EF4-FFF2-40B4-BE49-F238E27FC236}">
                <a16:creationId xmlns:a16="http://schemas.microsoft.com/office/drawing/2014/main" id="{548749FC-D241-01AB-EAD2-64367C0899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750" y="4210050"/>
          <a:ext cx="23860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17440" imgH="228600" progId="Equation.DSMT4">
                  <p:embed/>
                </p:oleObj>
              </mc:Choice>
              <mc:Fallback>
                <p:oleObj name="Equation" r:id="rId5" imgW="111744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4210050"/>
                        <a:ext cx="2386013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>
            <a:extLst>
              <a:ext uri="{FF2B5EF4-FFF2-40B4-BE49-F238E27FC236}">
                <a16:creationId xmlns:a16="http://schemas.microsoft.com/office/drawing/2014/main" id="{57795F9A-2C3D-3D21-9383-F4A69F8977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3525" y="5002213"/>
          <a:ext cx="249237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68200" imgH="228600" progId="Equation.DSMT4">
                  <p:embed/>
                </p:oleObj>
              </mc:Choice>
              <mc:Fallback>
                <p:oleObj name="Equation" r:id="rId7" imgW="11682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" y="5002213"/>
                        <a:ext cx="2492375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>
            <a:extLst>
              <a:ext uri="{FF2B5EF4-FFF2-40B4-BE49-F238E27FC236}">
                <a16:creationId xmlns:a16="http://schemas.microsoft.com/office/drawing/2014/main" id="{C054A6AA-1BF0-8FC3-8356-290624AD7D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125" y="5794375"/>
          <a:ext cx="254635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93760" imgH="228600" progId="Equation.DSMT4">
                  <p:embed/>
                </p:oleObj>
              </mc:Choice>
              <mc:Fallback>
                <p:oleObj name="Equation" r:id="rId9" imgW="119376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" y="5794375"/>
                        <a:ext cx="2546350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>
            <a:extLst>
              <a:ext uri="{FF2B5EF4-FFF2-40B4-BE49-F238E27FC236}">
                <a16:creationId xmlns:a16="http://schemas.microsoft.com/office/drawing/2014/main" id="{3B5788A6-0E1E-2E3B-3E28-0ECAD6477A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4238" y="4176713"/>
          <a:ext cx="24638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55600" imgH="228600" progId="Equation.DSMT4">
                  <p:embed/>
                </p:oleObj>
              </mc:Choice>
              <mc:Fallback>
                <p:oleObj name="Equation" r:id="rId11" imgW="11556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238" y="4176713"/>
                        <a:ext cx="2463800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>
            <a:extLst>
              <a:ext uri="{FF2B5EF4-FFF2-40B4-BE49-F238E27FC236}">
                <a16:creationId xmlns:a16="http://schemas.microsoft.com/office/drawing/2014/main" id="{129ABE12-7967-CE4C-8C4A-EE9E37A598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76625" y="4968875"/>
          <a:ext cx="203200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52200" imgH="228600" progId="Equation.DSMT4">
                  <p:embed/>
                </p:oleObj>
              </mc:Choice>
              <mc:Fallback>
                <p:oleObj name="Equation" r:id="rId13" imgW="9522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25" y="4968875"/>
                        <a:ext cx="2032000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2B1FC48-22B0-2CAA-CC34-99B00158C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372225"/>
            <a:ext cx="1358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ANSWER: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F7445D-2FF2-1E01-A78D-0979E9413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0" y="6372225"/>
            <a:ext cx="514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A) </a:t>
            </a:r>
          </a:p>
        </p:txBody>
      </p:sp>
      <p:sp>
        <p:nvSpPr>
          <p:cNvPr id="12299" name="TextBox 11">
            <a:extLst>
              <a:ext uri="{FF2B5EF4-FFF2-40B4-BE49-F238E27FC236}">
                <a16:creationId xmlns:a16="http://schemas.microsoft.com/office/drawing/2014/main" id="{DC372C74-AAE0-9722-BFA8-AA9A7C5ED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E9606-9046-DE11-97C1-DFD6C9B4D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19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Divide and Simplify the equation:</a:t>
            </a:r>
          </a:p>
        </p:txBody>
      </p:sp>
      <p:graphicFrame>
        <p:nvGraphicFramePr>
          <p:cNvPr id="13314" name="Object 2">
            <a:extLst>
              <a:ext uri="{FF2B5EF4-FFF2-40B4-BE49-F238E27FC236}">
                <a16:creationId xmlns:a16="http://schemas.microsoft.com/office/drawing/2014/main" id="{E17DB9B9-021D-BBF9-5130-2C21FB9073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895350"/>
          <a:ext cx="2303463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15920" imgH="419040" progId="Equation.DSMT4">
                  <p:embed/>
                </p:oleObj>
              </mc:Choice>
              <mc:Fallback>
                <p:oleObj name="Equation" r:id="rId3" imgW="101592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895350"/>
                        <a:ext cx="2303463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3">
            <a:extLst>
              <a:ext uri="{FF2B5EF4-FFF2-40B4-BE49-F238E27FC236}">
                <a16:creationId xmlns:a16="http://schemas.microsoft.com/office/drawing/2014/main" id="{4106E938-DD48-302A-75EF-03B366539C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563" y="4210050"/>
          <a:ext cx="208756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77760" imgH="228600" progId="Equation.DSMT4">
                  <p:embed/>
                </p:oleObj>
              </mc:Choice>
              <mc:Fallback>
                <p:oleObj name="Equation" r:id="rId5" imgW="97776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63" y="4210050"/>
                        <a:ext cx="2087562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>
            <a:extLst>
              <a:ext uri="{FF2B5EF4-FFF2-40B4-BE49-F238E27FC236}">
                <a16:creationId xmlns:a16="http://schemas.microsoft.com/office/drawing/2014/main" id="{06E75DFA-2F08-A8E2-5643-B8ABA64DFF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563" y="5002213"/>
          <a:ext cx="208597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77760" imgH="228600" progId="Equation.DSMT4">
                  <p:embed/>
                </p:oleObj>
              </mc:Choice>
              <mc:Fallback>
                <p:oleObj name="Equation" r:id="rId7" imgW="97776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63" y="5002213"/>
                        <a:ext cx="2085975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>
            <a:extLst>
              <a:ext uri="{FF2B5EF4-FFF2-40B4-BE49-F238E27FC236}">
                <a16:creationId xmlns:a16="http://schemas.microsoft.com/office/drawing/2014/main" id="{8025081E-08E2-7A8D-B8A1-0C27D5E1AE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4200" y="5794375"/>
          <a:ext cx="2763838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95280" imgH="228600" progId="Equation.DSMT4">
                  <p:embed/>
                </p:oleObj>
              </mc:Choice>
              <mc:Fallback>
                <p:oleObj name="Equation" r:id="rId9" imgW="129528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5794375"/>
                        <a:ext cx="2763838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>
            <a:extLst>
              <a:ext uri="{FF2B5EF4-FFF2-40B4-BE49-F238E27FC236}">
                <a16:creationId xmlns:a16="http://schemas.microsoft.com/office/drawing/2014/main" id="{69CDF011-B270-78E6-D9EF-E778C68246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52913" y="4176713"/>
          <a:ext cx="238442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17440" imgH="228600" progId="Equation.DSMT4">
                  <p:embed/>
                </p:oleObj>
              </mc:Choice>
              <mc:Fallback>
                <p:oleObj name="Equation" r:id="rId11" imgW="111744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2913" y="4176713"/>
                        <a:ext cx="2384425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>
            <a:extLst>
              <a:ext uri="{FF2B5EF4-FFF2-40B4-BE49-F238E27FC236}">
                <a16:creationId xmlns:a16="http://schemas.microsoft.com/office/drawing/2014/main" id="{89204247-DBBB-92E1-CFA1-B4AAE3134C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18000" y="4968875"/>
          <a:ext cx="233045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91880" imgH="228600" progId="Equation.DSMT4">
                  <p:embed/>
                </p:oleObj>
              </mc:Choice>
              <mc:Fallback>
                <p:oleObj name="Equation" r:id="rId13" imgW="109188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4968875"/>
                        <a:ext cx="2330450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2AA2E45-B5BC-FA15-71DD-BCF6E107C6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300788"/>
            <a:ext cx="1358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ANSWER: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33534F-69B0-A5D9-342D-06DBEB68C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0" y="6300788"/>
            <a:ext cx="5191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B) </a:t>
            </a:r>
          </a:p>
        </p:txBody>
      </p:sp>
      <p:sp>
        <p:nvSpPr>
          <p:cNvPr id="13323" name="TextBox 11">
            <a:extLst>
              <a:ext uri="{FF2B5EF4-FFF2-40B4-BE49-F238E27FC236}">
                <a16:creationId xmlns:a16="http://schemas.microsoft.com/office/drawing/2014/main" id="{0C408694-44D0-6287-A418-30C6D2026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C7300-1C53-934C-9CE8-0D26CAECE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274638"/>
            <a:ext cx="8208963" cy="9937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400" dirty="0"/>
              <a:t>The diagram could visually describe which of the following products</a:t>
            </a:r>
          </a:p>
        </p:txBody>
      </p:sp>
      <p:graphicFrame>
        <p:nvGraphicFramePr>
          <p:cNvPr id="14338" name="Object 2">
            <a:extLst>
              <a:ext uri="{FF2B5EF4-FFF2-40B4-BE49-F238E27FC236}">
                <a16:creationId xmlns:a16="http://schemas.microsoft.com/office/drawing/2014/main" id="{013564E6-32CB-7F3D-003D-5E8828570A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82650" y="1381125"/>
          <a:ext cx="2122488" cy="1471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87320" imgH="507960" progId="Equation.DSMT4">
                  <p:embed/>
                </p:oleObj>
              </mc:Choice>
              <mc:Fallback>
                <p:oleObj name="Equation" r:id="rId3" imgW="787320" imgH="507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1381125"/>
                        <a:ext cx="2122488" cy="1471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3">
            <a:extLst>
              <a:ext uri="{FF2B5EF4-FFF2-40B4-BE49-F238E27FC236}">
                <a16:creationId xmlns:a16="http://schemas.microsoft.com/office/drawing/2014/main" id="{8CF1FE55-390B-5195-DD62-2B072B3661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4183063"/>
          <a:ext cx="2711450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69720" imgH="253800" progId="Equation.DSMT4">
                  <p:embed/>
                </p:oleObj>
              </mc:Choice>
              <mc:Fallback>
                <p:oleObj name="Equation" r:id="rId5" imgW="126972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4183063"/>
                        <a:ext cx="2711450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>
            <a:extLst>
              <a:ext uri="{FF2B5EF4-FFF2-40B4-BE49-F238E27FC236}">
                <a16:creationId xmlns:a16="http://schemas.microsoft.com/office/drawing/2014/main" id="{D0379C12-CC54-4D8F-946A-4AF96CEBFE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4975225"/>
          <a:ext cx="2519363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80800" imgH="253800" progId="Equation.DSMT4">
                  <p:embed/>
                </p:oleObj>
              </mc:Choice>
              <mc:Fallback>
                <p:oleObj name="Equation" r:id="rId7" imgW="118080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4975225"/>
                        <a:ext cx="2519363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>
            <a:extLst>
              <a:ext uri="{FF2B5EF4-FFF2-40B4-BE49-F238E27FC236}">
                <a16:creationId xmlns:a16="http://schemas.microsoft.com/office/drawing/2014/main" id="{621585AD-0472-605A-BBBC-A4E64D6916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5767388"/>
          <a:ext cx="2519363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80800" imgH="253800" progId="Equation.DSMT4">
                  <p:embed/>
                </p:oleObj>
              </mc:Choice>
              <mc:Fallback>
                <p:oleObj name="Equation" r:id="rId9" imgW="118080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5767388"/>
                        <a:ext cx="2519363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>
            <a:extLst>
              <a:ext uri="{FF2B5EF4-FFF2-40B4-BE49-F238E27FC236}">
                <a16:creationId xmlns:a16="http://schemas.microsoft.com/office/drawing/2014/main" id="{18612954-C070-2558-81B8-693E73A405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70263" y="4149725"/>
          <a:ext cx="2573337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06360" imgH="253800" progId="Equation.DSMT4">
                  <p:embed/>
                </p:oleObj>
              </mc:Choice>
              <mc:Fallback>
                <p:oleObj name="Equation" r:id="rId11" imgW="1206360" imgH="253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263" y="4149725"/>
                        <a:ext cx="2573337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>
            <a:extLst>
              <a:ext uri="{FF2B5EF4-FFF2-40B4-BE49-F238E27FC236}">
                <a16:creationId xmlns:a16="http://schemas.microsoft.com/office/drawing/2014/main" id="{A4FCA435-8490-9B89-0642-12B373DBAC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48050" y="4941888"/>
          <a:ext cx="2492375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68200" imgH="253800" progId="Equation.DSMT4">
                  <p:embed/>
                </p:oleObj>
              </mc:Choice>
              <mc:Fallback>
                <p:oleObj name="Equation" r:id="rId13" imgW="1168200" imgH="253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4941888"/>
                        <a:ext cx="2492375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EC3224B-1582-EBFC-FBDF-CBD320D76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300788"/>
            <a:ext cx="1358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ANSWER: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30E870-2D47-E2FF-027D-487F4C7FB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0" y="6300788"/>
            <a:ext cx="5191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C) </a:t>
            </a:r>
          </a:p>
        </p:txBody>
      </p:sp>
      <p:sp>
        <p:nvSpPr>
          <p:cNvPr id="14347" name="TextBox 11">
            <a:extLst>
              <a:ext uri="{FF2B5EF4-FFF2-40B4-BE49-F238E27FC236}">
                <a16:creationId xmlns:a16="http://schemas.microsoft.com/office/drawing/2014/main" id="{80C54C9D-3B2D-3F00-A273-12974116C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D5F63-9373-F74B-A755-8B6582FC4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400" dirty="0"/>
              <a:t>The diagram could visually describe which of the following products</a:t>
            </a:r>
          </a:p>
        </p:txBody>
      </p:sp>
      <p:graphicFrame>
        <p:nvGraphicFramePr>
          <p:cNvPr id="15362" name="Object 2">
            <a:extLst>
              <a:ext uri="{FF2B5EF4-FFF2-40B4-BE49-F238E27FC236}">
                <a16:creationId xmlns:a16="http://schemas.microsoft.com/office/drawing/2014/main" id="{A2235943-5C0A-069F-EBEF-CD0E8A51A2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1484313"/>
          <a:ext cx="2087562" cy="1471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74360" imgH="507960" progId="Equation.DSMT4">
                  <p:embed/>
                </p:oleObj>
              </mc:Choice>
              <mc:Fallback>
                <p:oleObj name="Equation" r:id="rId3" imgW="774360" imgH="507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484313"/>
                        <a:ext cx="2087562" cy="1471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>
            <a:extLst>
              <a:ext uri="{FF2B5EF4-FFF2-40B4-BE49-F238E27FC236}">
                <a16:creationId xmlns:a16="http://schemas.microsoft.com/office/drawing/2014/main" id="{047A8142-39B2-F415-9E81-0827E41D5B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3525" y="4183063"/>
          <a:ext cx="2684463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57120" imgH="253800" progId="Equation.DSMT4">
                  <p:embed/>
                </p:oleObj>
              </mc:Choice>
              <mc:Fallback>
                <p:oleObj name="Equation" r:id="rId5" imgW="125712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" y="4183063"/>
                        <a:ext cx="2684463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>
            <a:extLst>
              <a:ext uri="{FF2B5EF4-FFF2-40B4-BE49-F238E27FC236}">
                <a16:creationId xmlns:a16="http://schemas.microsoft.com/office/drawing/2014/main" id="{F3D0D8E7-5C89-EFAE-D659-6B86EDF3B7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563" y="4975225"/>
          <a:ext cx="2655887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44520" imgH="253800" progId="Equation.DSMT4">
                  <p:embed/>
                </p:oleObj>
              </mc:Choice>
              <mc:Fallback>
                <p:oleObj name="Equation" r:id="rId7" imgW="124452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63" y="4975225"/>
                        <a:ext cx="2655887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>
            <a:extLst>
              <a:ext uri="{FF2B5EF4-FFF2-40B4-BE49-F238E27FC236}">
                <a16:creationId xmlns:a16="http://schemas.microsoft.com/office/drawing/2014/main" id="{41DC7632-307F-555B-5243-E0377774F5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3525" y="5767388"/>
          <a:ext cx="2492375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68200" imgH="253800" progId="Equation.DSMT4">
                  <p:embed/>
                </p:oleObj>
              </mc:Choice>
              <mc:Fallback>
                <p:oleObj name="Equation" r:id="rId9" imgW="1168200" imgH="253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" y="5767388"/>
                        <a:ext cx="2492375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>
            <a:extLst>
              <a:ext uri="{FF2B5EF4-FFF2-40B4-BE49-F238E27FC236}">
                <a16:creationId xmlns:a16="http://schemas.microsoft.com/office/drawing/2014/main" id="{741A0903-9125-682C-CC50-7DA6442F24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62313" y="4149725"/>
          <a:ext cx="2789237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07880" imgH="253800" progId="Equation.DSMT4">
                  <p:embed/>
                </p:oleObj>
              </mc:Choice>
              <mc:Fallback>
                <p:oleObj name="Equation" r:id="rId11" imgW="1307880" imgH="253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2313" y="4149725"/>
                        <a:ext cx="2789237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>
            <a:extLst>
              <a:ext uri="{FF2B5EF4-FFF2-40B4-BE49-F238E27FC236}">
                <a16:creationId xmlns:a16="http://schemas.microsoft.com/office/drawing/2014/main" id="{67E66193-789D-EF14-5BFA-1D7F8DAD3E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5813" y="4941888"/>
          <a:ext cx="2736850" cy="541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82680" imgH="253800" progId="Equation.DSMT4">
                  <p:embed/>
                </p:oleObj>
              </mc:Choice>
              <mc:Fallback>
                <p:oleObj name="Equation" r:id="rId13" imgW="1282680" imgH="253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13" y="4941888"/>
                        <a:ext cx="2736850" cy="541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198E039-AD6A-D1FA-65D1-E2F357AAA6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372225"/>
            <a:ext cx="1358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ANSWER: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EC6B6F-A610-8C31-1202-AD51F6062D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0" y="6372225"/>
            <a:ext cx="519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C) </a:t>
            </a:r>
          </a:p>
        </p:txBody>
      </p:sp>
      <p:sp>
        <p:nvSpPr>
          <p:cNvPr id="15371" name="TextBox 11">
            <a:extLst>
              <a:ext uri="{FF2B5EF4-FFF2-40B4-BE49-F238E27FC236}">
                <a16:creationId xmlns:a16="http://schemas.microsoft.com/office/drawing/2014/main" id="{786B42B6-F117-71F2-88CE-BB28923C5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98141-79CC-4355-D093-3C1EED1A0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507413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500" dirty="0"/>
              <a:t>Given the equation, what is the value of “B”?</a:t>
            </a:r>
          </a:p>
        </p:txBody>
      </p:sp>
      <p:graphicFrame>
        <p:nvGraphicFramePr>
          <p:cNvPr id="16386" name="Object 2">
            <a:extLst>
              <a:ext uri="{FF2B5EF4-FFF2-40B4-BE49-F238E27FC236}">
                <a16:creationId xmlns:a16="http://schemas.microsoft.com/office/drawing/2014/main" id="{25BEC8D4-D379-8C5F-60B5-33F8F65E5D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981075"/>
          <a:ext cx="407987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79560" imgH="253800" progId="Equation.DSMT4">
                  <p:embed/>
                </p:oleObj>
              </mc:Choice>
              <mc:Fallback>
                <p:oleObj name="Equation" r:id="rId3" imgW="1879560" imgH="2538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981075"/>
                        <a:ext cx="4079875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>
            <a:extLst>
              <a:ext uri="{FF2B5EF4-FFF2-40B4-BE49-F238E27FC236}">
                <a16:creationId xmlns:a16="http://schemas.microsoft.com/office/drawing/2014/main" id="{81BC442F-20CC-6D3B-BB72-C5C6C892F7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850" y="5011738"/>
          <a:ext cx="1030288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82400" imgH="203040" progId="Equation.DSMT4">
                  <p:embed/>
                </p:oleObj>
              </mc:Choice>
              <mc:Fallback>
                <p:oleObj name="Equation" r:id="rId5" imgW="48240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5011738"/>
                        <a:ext cx="1030288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>
            <a:extLst>
              <a:ext uri="{FF2B5EF4-FFF2-40B4-BE49-F238E27FC236}">
                <a16:creationId xmlns:a16="http://schemas.microsoft.com/office/drawing/2014/main" id="{40026729-A24D-113F-CB77-62F6254F38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1050" y="4995863"/>
          <a:ext cx="10033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9800" imgH="203040" progId="Equation.DSMT4">
                  <p:embed/>
                </p:oleObj>
              </mc:Choice>
              <mc:Fallback>
                <p:oleObj name="Equation" r:id="rId7" imgW="46980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995863"/>
                        <a:ext cx="1003300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>
            <a:extLst>
              <a:ext uri="{FF2B5EF4-FFF2-40B4-BE49-F238E27FC236}">
                <a16:creationId xmlns:a16="http://schemas.microsoft.com/office/drawing/2014/main" id="{6666AA4F-4EDE-201F-F108-6E8B2A0058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21100" y="4994275"/>
          <a:ext cx="922338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31640" imgH="203040" progId="Equation.DSMT4">
                  <p:embed/>
                </p:oleObj>
              </mc:Choice>
              <mc:Fallback>
                <p:oleObj name="Equation" r:id="rId9" imgW="431640" imgH="203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994275"/>
                        <a:ext cx="922338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>
            <a:extLst>
              <a:ext uri="{FF2B5EF4-FFF2-40B4-BE49-F238E27FC236}">
                <a16:creationId xmlns:a16="http://schemas.microsoft.com/office/drawing/2014/main" id="{F86117A3-210B-CAE8-421B-BBE782361B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37163" y="4978400"/>
          <a:ext cx="703262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30120" imgH="203040" progId="Equation.DSMT4">
                  <p:embed/>
                </p:oleObj>
              </mc:Choice>
              <mc:Fallback>
                <p:oleObj name="Equation" r:id="rId11" imgW="33012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7163" y="4978400"/>
                        <a:ext cx="703262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>
            <a:extLst>
              <a:ext uri="{FF2B5EF4-FFF2-40B4-BE49-F238E27FC236}">
                <a16:creationId xmlns:a16="http://schemas.microsoft.com/office/drawing/2014/main" id="{AD0F9736-9D4B-4F39-4358-176E3E7557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30975" y="4941888"/>
          <a:ext cx="70485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30120" imgH="203040" progId="Equation.DSMT4">
                  <p:embed/>
                </p:oleObj>
              </mc:Choice>
              <mc:Fallback>
                <p:oleObj name="Equation" r:id="rId13" imgW="330120" imgH="203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0975" y="4941888"/>
                        <a:ext cx="704850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03F492F-4879-BF6B-FB39-82621B630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092825"/>
            <a:ext cx="1358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ANSWER: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71A92E5-767A-DBD1-A43D-9BB2ACDE4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0" y="6092825"/>
            <a:ext cx="665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D) 1</a:t>
            </a:r>
          </a:p>
        </p:txBody>
      </p:sp>
      <p:sp>
        <p:nvSpPr>
          <p:cNvPr id="16395" name="TextBox 11">
            <a:extLst>
              <a:ext uri="{FF2B5EF4-FFF2-40B4-BE49-F238E27FC236}">
                <a16:creationId xmlns:a16="http://schemas.microsoft.com/office/drawing/2014/main" id="{C6B22E7D-F030-A27D-4BB2-44F72F515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1C02AF2A-4A11-617F-5404-74B0CE1DC1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84450" y="1268413"/>
          <a:ext cx="1123950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74360" imgH="711000" progId="Equation.DSMT4">
                  <p:embed/>
                </p:oleObj>
              </mc:Choice>
              <mc:Fallback>
                <p:oleObj name="Equation" r:id="rId3" imgW="774360" imgH="711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1268413"/>
                        <a:ext cx="1123950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6">
            <a:extLst>
              <a:ext uri="{FF2B5EF4-FFF2-40B4-BE49-F238E27FC236}">
                <a16:creationId xmlns:a16="http://schemas.microsoft.com/office/drawing/2014/main" id="{2BCB9775-9613-6D21-D358-84FE88FB7F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84450" y="2492375"/>
          <a:ext cx="1123950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74360" imgH="711000" progId="Equation.DSMT4">
                  <p:embed/>
                </p:oleObj>
              </mc:Choice>
              <mc:Fallback>
                <p:oleObj name="Equation" r:id="rId5" imgW="774360" imgH="711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2492375"/>
                        <a:ext cx="1123950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>
            <a:extLst>
              <a:ext uri="{FF2B5EF4-FFF2-40B4-BE49-F238E27FC236}">
                <a16:creationId xmlns:a16="http://schemas.microsoft.com/office/drawing/2014/main" id="{EA111099-EC8A-9A40-21DE-1604624755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84450" y="3716338"/>
          <a:ext cx="1123950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4360" imgH="711000" progId="Equation.DSMT4">
                  <p:embed/>
                </p:oleObj>
              </mc:Choice>
              <mc:Fallback>
                <p:oleObj name="Equation" r:id="rId6" imgW="774360" imgH="711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3716338"/>
                        <a:ext cx="1123950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12">
            <a:extLst>
              <a:ext uri="{FF2B5EF4-FFF2-40B4-BE49-F238E27FC236}">
                <a16:creationId xmlns:a16="http://schemas.microsoft.com/office/drawing/2014/main" id="{68EC059A-065E-61CC-F475-67E897E135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8900" y="4941888"/>
          <a:ext cx="11239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74360" imgH="711000" progId="Equation.DSMT4">
                  <p:embed/>
                </p:oleObj>
              </mc:Choice>
              <mc:Fallback>
                <p:oleObj name="Equation" r:id="rId7" imgW="774360" imgH="7110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4941888"/>
                        <a:ext cx="112395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07C239C-5384-F38C-8CA6-9D0E3E740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03200"/>
            <a:ext cx="8713788" cy="6334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Simplify and write your answer algebraically: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135BFA5-1DBC-12D4-186F-908B0E41E237}"/>
              </a:ext>
            </a:extLst>
          </p:cNvPr>
          <p:cNvSpPr/>
          <p:nvPr/>
        </p:nvSpPr>
        <p:spPr>
          <a:xfrm>
            <a:off x="2720975" y="3763963"/>
            <a:ext cx="528638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5DD8B5-9175-EF27-423A-626351935A2A}"/>
              </a:ext>
            </a:extLst>
          </p:cNvPr>
          <p:cNvSpPr/>
          <p:nvPr/>
        </p:nvSpPr>
        <p:spPr>
          <a:xfrm>
            <a:off x="1187450" y="1557338"/>
            <a:ext cx="123825" cy="1222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D2F701-436E-A170-8839-9FDABD581029}"/>
              </a:ext>
            </a:extLst>
          </p:cNvPr>
          <p:cNvSpPr/>
          <p:nvPr/>
        </p:nvSpPr>
        <p:spPr>
          <a:xfrm>
            <a:off x="1366838" y="1557338"/>
            <a:ext cx="123825" cy="1222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1FD397E-2679-4F9B-D26A-7B587A0F556D}"/>
              </a:ext>
            </a:extLst>
          </p:cNvPr>
          <p:cNvSpPr/>
          <p:nvPr/>
        </p:nvSpPr>
        <p:spPr>
          <a:xfrm>
            <a:off x="2843213" y="3162300"/>
            <a:ext cx="123825" cy="122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28AC0D4-1BCA-4BA0-F739-09B3B9EA3569}"/>
              </a:ext>
            </a:extLst>
          </p:cNvPr>
          <p:cNvSpPr/>
          <p:nvPr/>
        </p:nvSpPr>
        <p:spPr>
          <a:xfrm>
            <a:off x="2889250" y="5084763"/>
            <a:ext cx="5302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3038419-7317-EC2C-ABAD-BF04D21486C9}"/>
              </a:ext>
            </a:extLst>
          </p:cNvPr>
          <p:cNvSpPr/>
          <p:nvPr/>
        </p:nvSpPr>
        <p:spPr>
          <a:xfrm>
            <a:off x="827088" y="1341438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A37ADA4-392D-4DA1-F377-30DEFB705008}"/>
              </a:ext>
            </a:extLst>
          </p:cNvPr>
          <p:cNvSpPr/>
          <p:nvPr/>
        </p:nvSpPr>
        <p:spPr>
          <a:xfrm>
            <a:off x="3419475" y="2565400"/>
            <a:ext cx="1222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E6F5426-C13E-7E37-C9ED-522EC9F7684B}"/>
              </a:ext>
            </a:extLst>
          </p:cNvPr>
          <p:cNvSpPr/>
          <p:nvPr/>
        </p:nvSpPr>
        <p:spPr>
          <a:xfrm>
            <a:off x="2794000" y="4384675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633D75F-E2FD-48BA-AE59-3A773CE9491C}"/>
              </a:ext>
            </a:extLst>
          </p:cNvPr>
          <p:cNvSpPr/>
          <p:nvPr/>
        </p:nvSpPr>
        <p:spPr>
          <a:xfrm>
            <a:off x="2973388" y="4375150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7BBAF8-23EC-250B-7FBF-00AB99DC4FBA}"/>
              </a:ext>
            </a:extLst>
          </p:cNvPr>
          <p:cNvSpPr/>
          <p:nvPr/>
        </p:nvSpPr>
        <p:spPr>
          <a:xfrm>
            <a:off x="3152775" y="437991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4EEBB45-0C0B-17FF-9EC5-95A5DB85A3EB}"/>
              </a:ext>
            </a:extLst>
          </p:cNvPr>
          <p:cNvSpPr/>
          <p:nvPr/>
        </p:nvSpPr>
        <p:spPr>
          <a:xfrm>
            <a:off x="2843213" y="1412875"/>
            <a:ext cx="528637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1A1035F-523C-9435-F6ED-DE08BA323396}"/>
              </a:ext>
            </a:extLst>
          </p:cNvPr>
          <p:cNvSpPr/>
          <p:nvPr/>
        </p:nvSpPr>
        <p:spPr>
          <a:xfrm>
            <a:off x="3370263" y="3835400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30" name="Object 6">
            <a:extLst>
              <a:ext uri="{FF2B5EF4-FFF2-40B4-BE49-F238E27FC236}">
                <a16:creationId xmlns:a16="http://schemas.microsoft.com/office/drawing/2014/main" id="{72B97FC8-D979-7138-31B9-C097877E0A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738" y="1196975"/>
          <a:ext cx="11239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0" imgH="711000" progId="Equation.DSMT4">
                  <p:embed/>
                </p:oleObj>
              </mc:Choice>
              <mc:Fallback>
                <p:oleObj name="Equation" r:id="rId8" imgW="774360" imgH="7110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1196975"/>
                        <a:ext cx="112395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4">
            <a:extLst>
              <a:ext uri="{FF2B5EF4-FFF2-40B4-BE49-F238E27FC236}">
                <a16:creationId xmlns:a16="http://schemas.microsoft.com/office/drawing/2014/main" id="{1F965CDA-2F4F-2984-C9B7-2FA970D4F2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8175" y="1412875"/>
          <a:ext cx="50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680" imgH="139680" progId="Equation.DSMT4">
                  <p:embed/>
                </p:oleObj>
              </mc:Choice>
              <mc:Fallback>
                <p:oleObj name="Equation" r:id="rId9" imgW="139680" imgH="1396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412875"/>
                        <a:ext cx="50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3">
            <a:extLst>
              <a:ext uri="{FF2B5EF4-FFF2-40B4-BE49-F238E27FC236}">
                <a16:creationId xmlns:a16="http://schemas.microsoft.com/office/drawing/2014/main" id="{D34B091B-EE5F-BE7C-04D2-63FC0BA5A4AD}"/>
              </a:ext>
            </a:extLst>
          </p:cNvPr>
          <p:cNvSpPr/>
          <p:nvPr/>
        </p:nvSpPr>
        <p:spPr>
          <a:xfrm>
            <a:off x="1187450" y="2781300"/>
            <a:ext cx="123825" cy="122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996556F-3E76-B4EC-8F5E-C87E00A0B7B3}"/>
              </a:ext>
            </a:extLst>
          </p:cNvPr>
          <p:cNvSpPr/>
          <p:nvPr/>
        </p:nvSpPr>
        <p:spPr>
          <a:xfrm>
            <a:off x="1366838" y="2781300"/>
            <a:ext cx="123825" cy="122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4D2A386-E44C-D98C-ABE4-9B87193F21C7}"/>
              </a:ext>
            </a:extLst>
          </p:cNvPr>
          <p:cNvSpPr/>
          <p:nvPr/>
        </p:nvSpPr>
        <p:spPr>
          <a:xfrm>
            <a:off x="827088" y="2565400"/>
            <a:ext cx="1238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1E87EE1-0F1D-807C-6D38-8143ECBAD243}"/>
              </a:ext>
            </a:extLst>
          </p:cNvPr>
          <p:cNvSpPr/>
          <p:nvPr/>
        </p:nvSpPr>
        <p:spPr>
          <a:xfrm>
            <a:off x="2771775" y="2565400"/>
            <a:ext cx="528638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32" name="Object 5">
            <a:extLst>
              <a:ext uri="{FF2B5EF4-FFF2-40B4-BE49-F238E27FC236}">
                <a16:creationId xmlns:a16="http://schemas.microsoft.com/office/drawing/2014/main" id="{A73069DC-DBDC-402A-034B-60B0E592EB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738" y="2420938"/>
          <a:ext cx="1123950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74360" imgH="711000" progId="Equation.DSMT4">
                  <p:embed/>
                </p:oleObj>
              </mc:Choice>
              <mc:Fallback>
                <p:oleObj name="Equation" r:id="rId11" imgW="774360" imgH="711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2420938"/>
                        <a:ext cx="1123950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>
            <a:extLst>
              <a:ext uri="{FF2B5EF4-FFF2-40B4-BE49-F238E27FC236}">
                <a16:creationId xmlns:a16="http://schemas.microsoft.com/office/drawing/2014/main" id="{55FF60DD-CB24-E08F-409D-42B031535A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0400" y="2705100"/>
          <a:ext cx="461963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720" imgH="101520" progId="Equation.DSMT4">
                  <p:embed/>
                </p:oleObj>
              </mc:Choice>
              <mc:Fallback>
                <p:oleObj name="Equation" r:id="rId12" imgW="126720" imgH="1015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705100"/>
                        <a:ext cx="461963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>
            <a:extLst>
              <a:ext uri="{FF2B5EF4-FFF2-40B4-BE49-F238E27FC236}">
                <a16:creationId xmlns:a16="http://schemas.microsoft.com/office/drawing/2014/main" id="{66BD5616-904E-F060-C825-5F00AEA5A927}"/>
              </a:ext>
            </a:extLst>
          </p:cNvPr>
          <p:cNvSpPr/>
          <p:nvPr/>
        </p:nvSpPr>
        <p:spPr>
          <a:xfrm>
            <a:off x="1187450" y="4005263"/>
            <a:ext cx="123825" cy="1222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7DBE8F5-0BE0-225C-87E5-6CF6BB3E68DB}"/>
              </a:ext>
            </a:extLst>
          </p:cNvPr>
          <p:cNvSpPr/>
          <p:nvPr/>
        </p:nvSpPr>
        <p:spPr>
          <a:xfrm>
            <a:off x="1366838" y="4005263"/>
            <a:ext cx="123825" cy="1222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05C012F-0DB0-6AD6-3BB2-5244639891F7}"/>
              </a:ext>
            </a:extLst>
          </p:cNvPr>
          <p:cNvSpPr/>
          <p:nvPr/>
        </p:nvSpPr>
        <p:spPr>
          <a:xfrm>
            <a:off x="827088" y="3789363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34" name="Object 8">
            <a:extLst>
              <a:ext uri="{FF2B5EF4-FFF2-40B4-BE49-F238E27FC236}">
                <a16:creationId xmlns:a16="http://schemas.microsoft.com/office/drawing/2014/main" id="{EA89ABC7-09C6-9EFD-83F5-0C51ECBA9A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6738" y="3644900"/>
          <a:ext cx="1123950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0" imgH="711000" progId="Equation.DSMT4">
                  <p:embed/>
                </p:oleObj>
              </mc:Choice>
              <mc:Fallback>
                <p:oleObj name="Equation" r:id="rId14" imgW="774360" imgH="711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738" y="3644900"/>
                        <a:ext cx="1123950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0">
            <a:extLst>
              <a:ext uri="{FF2B5EF4-FFF2-40B4-BE49-F238E27FC236}">
                <a16:creationId xmlns:a16="http://schemas.microsoft.com/office/drawing/2014/main" id="{554907ED-03F5-85B6-178B-3CCD08C875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0400" y="3930650"/>
          <a:ext cx="46196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0" imgH="101520" progId="Equation.DSMT4">
                  <p:embed/>
                </p:oleObj>
              </mc:Choice>
              <mc:Fallback>
                <p:oleObj name="Equation" r:id="rId15" imgW="126720" imgH="1015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3930650"/>
                        <a:ext cx="461963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>
            <a:extLst>
              <a:ext uri="{FF2B5EF4-FFF2-40B4-BE49-F238E27FC236}">
                <a16:creationId xmlns:a16="http://schemas.microsoft.com/office/drawing/2014/main" id="{4A70A5B4-0349-A0D6-BF01-C7FD7E596BE5}"/>
              </a:ext>
            </a:extLst>
          </p:cNvPr>
          <p:cNvSpPr/>
          <p:nvPr/>
        </p:nvSpPr>
        <p:spPr>
          <a:xfrm>
            <a:off x="1231900" y="5229225"/>
            <a:ext cx="123825" cy="122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AB2E36E7-DDC3-F20C-6C5D-7601094A5019}"/>
              </a:ext>
            </a:extLst>
          </p:cNvPr>
          <p:cNvSpPr/>
          <p:nvPr/>
        </p:nvSpPr>
        <p:spPr>
          <a:xfrm>
            <a:off x="1411288" y="5229225"/>
            <a:ext cx="123825" cy="122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38FA1A2-9C5F-B4DF-8456-10D642BCABAA}"/>
              </a:ext>
            </a:extLst>
          </p:cNvPr>
          <p:cNvSpPr/>
          <p:nvPr/>
        </p:nvSpPr>
        <p:spPr>
          <a:xfrm>
            <a:off x="873125" y="5013325"/>
            <a:ext cx="1238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36" name="Object 11">
            <a:extLst>
              <a:ext uri="{FF2B5EF4-FFF2-40B4-BE49-F238E27FC236}">
                <a16:creationId xmlns:a16="http://schemas.microsoft.com/office/drawing/2014/main" id="{0641D664-9A8D-A978-4FAF-2003CF68E1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4868863"/>
          <a:ext cx="1123950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74360" imgH="711000" progId="Equation.DSMT4">
                  <p:embed/>
                </p:oleObj>
              </mc:Choice>
              <mc:Fallback>
                <p:oleObj name="Equation" r:id="rId17" imgW="774360" imgH="7110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4868863"/>
                        <a:ext cx="1123950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>
            <a:extLst>
              <a:ext uri="{FF2B5EF4-FFF2-40B4-BE49-F238E27FC236}">
                <a16:creationId xmlns:a16="http://schemas.microsoft.com/office/drawing/2014/main" id="{9C4606D2-C147-45A8-3138-30DF55FC00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52625" y="5086350"/>
          <a:ext cx="50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" imgH="139680" progId="Equation.DSMT4">
                  <p:embed/>
                </p:oleObj>
              </mc:Choice>
              <mc:Fallback>
                <p:oleObj name="Equation" r:id="rId18" imgW="139680" imgH="1396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5086350"/>
                        <a:ext cx="50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>
            <a:extLst>
              <a:ext uri="{FF2B5EF4-FFF2-40B4-BE49-F238E27FC236}">
                <a16:creationId xmlns:a16="http://schemas.microsoft.com/office/drawing/2014/main" id="{02743AA1-174C-6862-ED79-252A05B84C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950" y="1390650"/>
          <a:ext cx="3111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9680" imgH="203040" progId="Equation.DSMT4">
                  <p:embed/>
                </p:oleObj>
              </mc:Choice>
              <mc:Fallback>
                <p:oleObj name="Equation" r:id="rId19" imgW="139680" imgH="2030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1390650"/>
                        <a:ext cx="31115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>
            <a:extLst>
              <a:ext uri="{FF2B5EF4-FFF2-40B4-BE49-F238E27FC236}">
                <a16:creationId xmlns:a16="http://schemas.microsoft.com/office/drawing/2014/main" id="{4C10E149-A96E-7741-2C38-43C537F3AC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" y="2636838"/>
          <a:ext cx="4254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0440" imgH="203040" progId="Equation.DSMT4">
                  <p:embed/>
                </p:oleObj>
              </mc:Choice>
              <mc:Fallback>
                <p:oleObj name="Equation" r:id="rId21" imgW="190440" imgH="2030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2636838"/>
                        <a:ext cx="42545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>
            <a:extLst>
              <a:ext uri="{FF2B5EF4-FFF2-40B4-BE49-F238E27FC236}">
                <a16:creationId xmlns:a16="http://schemas.microsoft.com/office/drawing/2014/main" id="{83386410-762A-C285-8B43-F832C3BA87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013" y="3883025"/>
          <a:ext cx="5111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28600" imgH="203040" progId="Equation.DSMT4">
                  <p:embed/>
                </p:oleObj>
              </mc:Choice>
              <mc:Fallback>
                <p:oleObj name="Equation" r:id="rId23" imgW="228600" imgH="2030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3" y="3883025"/>
                        <a:ext cx="51117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>
            <a:extLst>
              <a:ext uri="{FF2B5EF4-FFF2-40B4-BE49-F238E27FC236}">
                <a16:creationId xmlns:a16="http://schemas.microsoft.com/office/drawing/2014/main" id="{ED15C89B-5E62-3425-4C93-BFAC1DB03B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888" y="5129213"/>
          <a:ext cx="4540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03040" imgH="203040" progId="Equation.DSMT4">
                  <p:embed/>
                </p:oleObj>
              </mc:Choice>
              <mc:Fallback>
                <p:oleObj name="Equation" r:id="rId25" imgW="203040" imgH="2030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8" y="5129213"/>
                        <a:ext cx="45402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>
            <a:extLst>
              <a:ext uri="{FF2B5EF4-FFF2-40B4-BE49-F238E27FC236}">
                <a16:creationId xmlns:a16="http://schemas.microsoft.com/office/drawing/2014/main" id="{447B48E5-0EB2-7729-F736-C533EB42DA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9838" y="1530350"/>
          <a:ext cx="4619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20" imgH="114120" progId="Equation.DSMT4">
                  <p:embed/>
                </p:oleObj>
              </mc:Choice>
              <mc:Fallback>
                <p:oleObj name="Equation" r:id="rId27" imgW="126720" imgH="1141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1530350"/>
                        <a:ext cx="461962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>
            <a:extLst>
              <a:ext uri="{FF2B5EF4-FFF2-40B4-BE49-F238E27FC236}">
                <a16:creationId xmlns:a16="http://schemas.microsoft.com/office/drawing/2014/main" id="{2FE163DD-B889-7B5D-CD9A-250D27F82E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9838" y="2708275"/>
          <a:ext cx="4619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6720" imgH="114120" progId="Equation.DSMT4">
                  <p:embed/>
                </p:oleObj>
              </mc:Choice>
              <mc:Fallback>
                <p:oleObj name="Equation" r:id="rId29" imgW="126720" imgH="11412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2708275"/>
                        <a:ext cx="461962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>
            <a:extLst>
              <a:ext uri="{FF2B5EF4-FFF2-40B4-BE49-F238E27FC236}">
                <a16:creationId xmlns:a16="http://schemas.microsoft.com/office/drawing/2014/main" id="{88EBB211-BF9F-2565-272E-FF1BEDD67E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22700" y="3949700"/>
          <a:ext cx="46196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26720" imgH="114120" progId="Equation.DSMT4">
                  <p:embed/>
                </p:oleObj>
              </mc:Choice>
              <mc:Fallback>
                <p:oleObj name="Equation" r:id="rId30" imgW="126720" imgH="11412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949700"/>
                        <a:ext cx="461963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>
            <a:extLst>
              <a:ext uri="{FF2B5EF4-FFF2-40B4-BE49-F238E27FC236}">
                <a16:creationId xmlns:a16="http://schemas.microsoft.com/office/drawing/2014/main" id="{0FC260A4-ED4D-15B3-7F23-673116B217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3975" y="5189538"/>
          <a:ext cx="46196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26720" imgH="114120" progId="Equation.DSMT4">
                  <p:embed/>
                </p:oleObj>
              </mc:Choice>
              <mc:Fallback>
                <p:oleObj name="Equation" r:id="rId31" imgW="126720" imgH="11412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3975" y="5189538"/>
                        <a:ext cx="461963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Rectangle 62">
            <a:extLst>
              <a:ext uri="{FF2B5EF4-FFF2-40B4-BE49-F238E27FC236}">
                <a16:creationId xmlns:a16="http://schemas.microsoft.com/office/drawing/2014/main" id="{9A52C12B-6954-7E39-48E0-5E6136147927}"/>
              </a:ext>
            </a:extLst>
          </p:cNvPr>
          <p:cNvSpPr/>
          <p:nvPr/>
        </p:nvSpPr>
        <p:spPr>
          <a:xfrm>
            <a:off x="5364163" y="1747838"/>
            <a:ext cx="123825" cy="1222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6B3C36E-3984-F2A0-7166-A8CCC53BDDAB}"/>
              </a:ext>
            </a:extLst>
          </p:cNvPr>
          <p:cNvSpPr/>
          <p:nvPr/>
        </p:nvSpPr>
        <p:spPr>
          <a:xfrm>
            <a:off x="5364163" y="1557338"/>
            <a:ext cx="123825" cy="1222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446881CA-2812-5800-AF4F-C22ADADE903C}"/>
              </a:ext>
            </a:extLst>
          </p:cNvPr>
          <p:cNvSpPr/>
          <p:nvPr/>
        </p:nvSpPr>
        <p:spPr>
          <a:xfrm>
            <a:off x="5132388" y="1460500"/>
            <a:ext cx="1238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9DAAABB-0AE9-4AEC-B705-6EB91F4A7F03}"/>
              </a:ext>
            </a:extLst>
          </p:cNvPr>
          <p:cNvSpPr/>
          <p:nvPr/>
        </p:nvSpPr>
        <p:spPr>
          <a:xfrm>
            <a:off x="4484688" y="1460500"/>
            <a:ext cx="528637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67" name="Object 22">
            <a:extLst>
              <a:ext uri="{FF2B5EF4-FFF2-40B4-BE49-F238E27FC236}">
                <a16:creationId xmlns:a16="http://schemas.microsoft.com/office/drawing/2014/main" id="{36279A52-8FDD-DD14-3728-B13A8131AD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43663" y="1484313"/>
          <a:ext cx="171926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711000" imgH="203040" progId="Equation.DSMT4">
                  <p:embed/>
                </p:oleObj>
              </mc:Choice>
              <mc:Fallback>
                <p:oleObj name="Equation" r:id="rId32" imgW="711000" imgH="2030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1484313"/>
                        <a:ext cx="1719262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Rectangle 67">
            <a:extLst>
              <a:ext uri="{FF2B5EF4-FFF2-40B4-BE49-F238E27FC236}">
                <a16:creationId xmlns:a16="http://schemas.microsoft.com/office/drawing/2014/main" id="{0DB8EE75-2161-B676-9667-C90DAE13E84C}"/>
              </a:ext>
            </a:extLst>
          </p:cNvPr>
          <p:cNvSpPr/>
          <p:nvPr/>
        </p:nvSpPr>
        <p:spPr>
          <a:xfrm>
            <a:off x="4500563" y="2636838"/>
            <a:ext cx="528637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F4DB3C3-2B49-FEC1-05C3-114743BE0C80}"/>
              </a:ext>
            </a:extLst>
          </p:cNvPr>
          <p:cNvSpPr/>
          <p:nvPr/>
        </p:nvSpPr>
        <p:spPr>
          <a:xfrm>
            <a:off x="5148263" y="2801938"/>
            <a:ext cx="123825" cy="1222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70" name="Object 23">
            <a:extLst>
              <a:ext uri="{FF2B5EF4-FFF2-40B4-BE49-F238E27FC236}">
                <a16:creationId xmlns:a16="http://schemas.microsoft.com/office/drawing/2014/main" id="{34EDA09A-0161-766F-A118-FDDF3F9A71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34163" y="2649538"/>
          <a:ext cx="89058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68280" imgH="203040" progId="Equation.DSMT4">
                  <p:embed/>
                </p:oleObj>
              </mc:Choice>
              <mc:Fallback>
                <p:oleObj name="Equation" r:id="rId34" imgW="368280" imgH="20304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4163" y="2649538"/>
                        <a:ext cx="890587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Rectangle 70">
            <a:extLst>
              <a:ext uri="{FF2B5EF4-FFF2-40B4-BE49-F238E27FC236}">
                <a16:creationId xmlns:a16="http://schemas.microsoft.com/office/drawing/2014/main" id="{C56905B0-BD4A-D171-C511-1F249A6413D8}"/>
              </a:ext>
            </a:extLst>
          </p:cNvPr>
          <p:cNvSpPr/>
          <p:nvPr/>
        </p:nvSpPr>
        <p:spPr>
          <a:xfrm>
            <a:off x="5076825" y="3860800"/>
            <a:ext cx="1238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63372613-0182-BBD1-EA11-010CC9EC1B25}"/>
              </a:ext>
            </a:extLst>
          </p:cNvPr>
          <p:cNvSpPr/>
          <p:nvPr/>
        </p:nvSpPr>
        <p:spPr>
          <a:xfrm>
            <a:off x="4500563" y="3860800"/>
            <a:ext cx="528637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55F6F3B-C1BF-3DAA-B72E-E9FA679D99FF}"/>
              </a:ext>
            </a:extLst>
          </p:cNvPr>
          <p:cNvSpPr/>
          <p:nvPr/>
        </p:nvSpPr>
        <p:spPr>
          <a:xfrm>
            <a:off x="5240338" y="3860800"/>
            <a:ext cx="1238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71DF6CE-4B46-94E8-75F3-76D48C3776DB}"/>
              </a:ext>
            </a:extLst>
          </p:cNvPr>
          <p:cNvSpPr/>
          <p:nvPr/>
        </p:nvSpPr>
        <p:spPr>
          <a:xfrm>
            <a:off x="5435600" y="3883025"/>
            <a:ext cx="123825" cy="122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C515C18-5D2A-4DE0-B576-A8FCBA6E86DB}"/>
              </a:ext>
            </a:extLst>
          </p:cNvPr>
          <p:cNvSpPr/>
          <p:nvPr/>
        </p:nvSpPr>
        <p:spPr>
          <a:xfrm>
            <a:off x="5614988" y="3883025"/>
            <a:ext cx="123825" cy="122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9A1BB26F-65E9-110A-16F6-E271DE923589}"/>
              </a:ext>
            </a:extLst>
          </p:cNvPr>
          <p:cNvSpPr/>
          <p:nvPr/>
        </p:nvSpPr>
        <p:spPr>
          <a:xfrm>
            <a:off x="5435600" y="4098925"/>
            <a:ext cx="123825" cy="122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05B9C556-FE12-9FF6-67BA-A1CE8E975C15}"/>
              </a:ext>
            </a:extLst>
          </p:cNvPr>
          <p:cNvSpPr/>
          <p:nvPr/>
        </p:nvSpPr>
        <p:spPr>
          <a:xfrm>
            <a:off x="5614988" y="4098925"/>
            <a:ext cx="123825" cy="122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A9F2253-3B7E-557C-4BD3-5848DD4596A6}"/>
              </a:ext>
            </a:extLst>
          </p:cNvPr>
          <p:cNvSpPr/>
          <p:nvPr/>
        </p:nvSpPr>
        <p:spPr>
          <a:xfrm>
            <a:off x="5435600" y="4314825"/>
            <a:ext cx="123825" cy="122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80" name="Object 24">
            <a:extLst>
              <a:ext uri="{FF2B5EF4-FFF2-40B4-BE49-F238E27FC236}">
                <a16:creationId xmlns:a16="http://schemas.microsoft.com/office/drawing/2014/main" id="{DCE1D40D-4FC3-CFD6-072A-C9E18851D9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72225" y="3860800"/>
          <a:ext cx="18732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774360" imgH="203040" progId="Equation.DSMT4">
                  <p:embed/>
                </p:oleObj>
              </mc:Choice>
              <mc:Fallback>
                <p:oleObj name="Equation" r:id="rId36" imgW="774360" imgH="20304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3860800"/>
                        <a:ext cx="187325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" name="Rectangle 80">
            <a:extLst>
              <a:ext uri="{FF2B5EF4-FFF2-40B4-BE49-F238E27FC236}">
                <a16:creationId xmlns:a16="http://schemas.microsoft.com/office/drawing/2014/main" id="{909FD332-24D6-4DF4-0AC1-050655836DCA}"/>
              </a:ext>
            </a:extLst>
          </p:cNvPr>
          <p:cNvSpPr/>
          <p:nvPr/>
        </p:nvSpPr>
        <p:spPr>
          <a:xfrm>
            <a:off x="4500563" y="5013325"/>
            <a:ext cx="5302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1E687EDA-84F8-CE52-2E2E-C8DCBF25F3C6}"/>
              </a:ext>
            </a:extLst>
          </p:cNvPr>
          <p:cNvSpPr/>
          <p:nvPr/>
        </p:nvSpPr>
        <p:spPr>
          <a:xfrm>
            <a:off x="5292725" y="5229225"/>
            <a:ext cx="123825" cy="122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636CD456-46AF-4345-F50B-92DAC32B576B}"/>
              </a:ext>
            </a:extLst>
          </p:cNvPr>
          <p:cNvSpPr/>
          <p:nvPr/>
        </p:nvSpPr>
        <p:spPr>
          <a:xfrm>
            <a:off x="5472113" y="5229225"/>
            <a:ext cx="123825" cy="122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F9F15D61-3F9A-454B-18E5-5B54B4DCFDDE}"/>
              </a:ext>
            </a:extLst>
          </p:cNvPr>
          <p:cNvSpPr/>
          <p:nvPr/>
        </p:nvSpPr>
        <p:spPr>
          <a:xfrm>
            <a:off x="5095875" y="5013325"/>
            <a:ext cx="1238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85" name="Object 25">
            <a:extLst>
              <a:ext uri="{FF2B5EF4-FFF2-40B4-BE49-F238E27FC236}">
                <a16:creationId xmlns:a16="http://schemas.microsoft.com/office/drawing/2014/main" id="{6E61A3E9-0127-AD53-AFDF-ACE42571ED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59563" y="5013325"/>
          <a:ext cx="15049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22080" imgH="203040" progId="Equation.DSMT4">
                  <p:embed/>
                </p:oleObj>
              </mc:Choice>
              <mc:Fallback>
                <p:oleObj name="Equation" r:id="rId38" imgW="622080" imgH="20304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5013325"/>
                        <a:ext cx="150495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1" name="TextBox 78">
            <a:extLst>
              <a:ext uri="{FF2B5EF4-FFF2-40B4-BE49-F238E27FC236}">
                <a16:creationId xmlns:a16="http://schemas.microsoft.com/office/drawing/2014/main" id="{A9486F59-F323-61C1-DE1C-1420493A4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4" grpId="0" animBg="1"/>
      <p:bldP spid="65" grpId="0" animBg="1"/>
      <p:bldP spid="66" grpId="0" animBg="1"/>
      <p:bldP spid="68" grpId="0" animBg="1"/>
      <p:bldP spid="69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81" grpId="0" animBg="1"/>
      <p:bldP spid="82" grpId="0" animBg="1"/>
      <p:bldP spid="83" grpId="0" animBg="1"/>
      <p:bldP spid="8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C1701-40CA-DE1D-6131-2EB78112B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78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Simplify the equation:</a:t>
            </a:r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F8BF6257-BDDD-F912-D9FB-2AC5DBA612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1125538"/>
          <a:ext cx="1873250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74360" imgH="711000" progId="Equation.DSMT4">
                  <p:embed/>
                </p:oleObj>
              </mc:Choice>
              <mc:Fallback>
                <p:oleObj name="Equation" r:id="rId3" imgW="774360" imgH="711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125538"/>
                        <a:ext cx="1873250" cy="1439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CD80F5A-6072-A7F4-851C-D1FDA805E59A}"/>
              </a:ext>
            </a:extLst>
          </p:cNvPr>
          <p:cNvSpPr/>
          <p:nvPr/>
        </p:nvSpPr>
        <p:spPr>
          <a:xfrm>
            <a:off x="395288" y="1493838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D1E2EA-BE72-5684-6B69-EC87F84E2717}"/>
              </a:ext>
            </a:extLst>
          </p:cNvPr>
          <p:cNvSpPr/>
          <p:nvPr/>
        </p:nvSpPr>
        <p:spPr>
          <a:xfrm>
            <a:off x="588963" y="1484313"/>
            <a:ext cx="1222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7B4A94-1859-3C65-BA05-858BDE224D89}"/>
              </a:ext>
            </a:extLst>
          </p:cNvPr>
          <p:cNvSpPr/>
          <p:nvPr/>
        </p:nvSpPr>
        <p:spPr>
          <a:xfrm rot="16200000">
            <a:off x="3313906" y="1685132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74760F9-0C71-6C0B-8B72-54FFDBF38494}"/>
              </a:ext>
            </a:extLst>
          </p:cNvPr>
          <p:cNvSpPr/>
          <p:nvPr/>
        </p:nvSpPr>
        <p:spPr>
          <a:xfrm>
            <a:off x="768350" y="1489075"/>
            <a:ext cx="122238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4E8062E-0A41-3AED-4FC7-F9ADDD6E7800}"/>
              </a:ext>
            </a:extLst>
          </p:cNvPr>
          <p:cNvSpPr/>
          <p:nvPr/>
        </p:nvSpPr>
        <p:spPr>
          <a:xfrm rot="16200000">
            <a:off x="3335338" y="1878013"/>
            <a:ext cx="123825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7009EAA-A0D6-DBAA-082F-5A86B3BBDABD}"/>
              </a:ext>
            </a:extLst>
          </p:cNvPr>
          <p:cNvSpPr/>
          <p:nvPr/>
        </p:nvSpPr>
        <p:spPr>
          <a:xfrm rot="16200000">
            <a:off x="3923506" y="1677194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A20565B-2CD8-9D07-E4D3-B84CA6BE2732}"/>
              </a:ext>
            </a:extLst>
          </p:cNvPr>
          <p:cNvSpPr/>
          <p:nvPr/>
        </p:nvSpPr>
        <p:spPr>
          <a:xfrm rot="16200000">
            <a:off x="3914775" y="1868488"/>
            <a:ext cx="123825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D1D9662-4CF5-7BE6-BEEA-C3597E1CF0C8}"/>
              </a:ext>
            </a:extLst>
          </p:cNvPr>
          <p:cNvSpPr/>
          <p:nvPr/>
        </p:nvSpPr>
        <p:spPr>
          <a:xfrm rot="16200000">
            <a:off x="3910806" y="2074069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2C19B92-9B00-1187-E77F-FD29B88A4B74}"/>
              </a:ext>
            </a:extLst>
          </p:cNvPr>
          <p:cNvSpPr/>
          <p:nvPr/>
        </p:nvSpPr>
        <p:spPr>
          <a:xfrm rot="16200000">
            <a:off x="3336132" y="2072481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88FFC92-ACCC-7F86-4020-1875FB46F083}"/>
              </a:ext>
            </a:extLst>
          </p:cNvPr>
          <p:cNvSpPr/>
          <p:nvPr/>
        </p:nvSpPr>
        <p:spPr>
          <a:xfrm>
            <a:off x="4305300" y="164465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17D92AD-47A6-14E8-5A06-22EE6A15A9C9}"/>
              </a:ext>
            </a:extLst>
          </p:cNvPr>
          <p:cNvSpPr/>
          <p:nvPr/>
        </p:nvSpPr>
        <p:spPr>
          <a:xfrm>
            <a:off x="4284663" y="184467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69512B4-3D8B-E204-1947-24113DEB406B}"/>
              </a:ext>
            </a:extLst>
          </p:cNvPr>
          <p:cNvSpPr/>
          <p:nvPr/>
        </p:nvSpPr>
        <p:spPr>
          <a:xfrm>
            <a:off x="4356100" y="2060575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EAFFD8A-4FB9-C849-CE0F-2C075840E654}"/>
              </a:ext>
            </a:extLst>
          </p:cNvPr>
          <p:cNvSpPr/>
          <p:nvPr/>
        </p:nvSpPr>
        <p:spPr>
          <a:xfrm>
            <a:off x="1403350" y="1484313"/>
            <a:ext cx="530225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8C63CB0-ACE2-CCD3-111A-ADBEF610D012}"/>
              </a:ext>
            </a:extLst>
          </p:cNvPr>
          <p:cNvSpPr/>
          <p:nvPr/>
        </p:nvSpPr>
        <p:spPr>
          <a:xfrm>
            <a:off x="3132138" y="1268413"/>
            <a:ext cx="530225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84517CC-FA29-80DD-9085-24D76907B778}"/>
              </a:ext>
            </a:extLst>
          </p:cNvPr>
          <p:cNvSpPr/>
          <p:nvPr/>
        </p:nvSpPr>
        <p:spPr>
          <a:xfrm>
            <a:off x="3724275" y="1268413"/>
            <a:ext cx="528638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29F81E6-6333-FBC8-8666-A545C8F505D5}"/>
              </a:ext>
            </a:extLst>
          </p:cNvPr>
          <p:cNvSpPr/>
          <p:nvPr/>
        </p:nvSpPr>
        <p:spPr>
          <a:xfrm>
            <a:off x="395288" y="21336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386C634-96DE-E963-B4B6-7224CA86F8C2}"/>
              </a:ext>
            </a:extLst>
          </p:cNvPr>
          <p:cNvSpPr/>
          <p:nvPr/>
        </p:nvSpPr>
        <p:spPr>
          <a:xfrm>
            <a:off x="574675" y="2138363"/>
            <a:ext cx="122238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E3AC617-341E-EAFD-2C52-4980D5C5EC88}"/>
              </a:ext>
            </a:extLst>
          </p:cNvPr>
          <p:cNvSpPr/>
          <p:nvPr/>
        </p:nvSpPr>
        <p:spPr>
          <a:xfrm>
            <a:off x="754063" y="2143125"/>
            <a:ext cx="122237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91B6BB2-513C-7BEE-CC4B-EAB64D49AB86}"/>
              </a:ext>
            </a:extLst>
          </p:cNvPr>
          <p:cNvSpPr/>
          <p:nvPr/>
        </p:nvSpPr>
        <p:spPr>
          <a:xfrm>
            <a:off x="971550" y="1493838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FF88821-A9B6-664F-1F10-A0B0DD195C9C}"/>
              </a:ext>
            </a:extLst>
          </p:cNvPr>
          <p:cNvSpPr/>
          <p:nvPr/>
        </p:nvSpPr>
        <p:spPr>
          <a:xfrm>
            <a:off x="1165225" y="1484313"/>
            <a:ext cx="1222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6A9BE2A-1E1F-A0E9-CD54-6F63B4BB550F}"/>
              </a:ext>
            </a:extLst>
          </p:cNvPr>
          <p:cNvSpPr/>
          <p:nvPr/>
        </p:nvSpPr>
        <p:spPr>
          <a:xfrm>
            <a:off x="995363" y="21336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212D5AF-4F44-455E-C246-419D5C47AE8F}"/>
              </a:ext>
            </a:extLst>
          </p:cNvPr>
          <p:cNvSpPr/>
          <p:nvPr/>
        </p:nvSpPr>
        <p:spPr>
          <a:xfrm>
            <a:off x="1174750" y="2138363"/>
            <a:ext cx="122238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158917E-B3AE-5FE8-FA97-2940B1428594}"/>
              </a:ext>
            </a:extLst>
          </p:cNvPr>
          <p:cNvSpPr/>
          <p:nvPr/>
        </p:nvSpPr>
        <p:spPr>
          <a:xfrm>
            <a:off x="1354138" y="2143125"/>
            <a:ext cx="122237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412B3AE-75E9-B6B2-DE37-57E2B9B9F804}"/>
              </a:ext>
            </a:extLst>
          </p:cNvPr>
          <p:cNvSpPr/>
          <p:nvPr/>
        </p:nvSpPr>
        <p:spPr>
          <a:xfrm>
            <a:off x="1593850" y="21336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051" name="Object 3">
            <a:extLst>
              <a:ext uri="{FF2B5EF4-FFF2-40B4-BE49-F238E27FC236}">
                <a16:creationId xmlns:a16="http://schemas.microsoft.com/office/drawing/2014/main" id="{1193EE9F-BBD8-27BC-9125-5FED59516B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3213" y="1125538"/>
          <a:ext cx="1873250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74360" imgH="711000" progId="Equation.DSMT4">
                  <p:embed/>
                </p:oleObj>
              </mc:Choice>
              <mc:Fallback>
                <p:oleObj name="Equation" r:id="rId5" imgW="774360" imgH="7110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1125538"/>
                        <a:ext cx="1873250" cy="1439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5">
            <a:extLst>
              <a:ext uri="{FF2B5EF4-FFF2-40B4-BE49-F238E27FC236}">
                <a16:creationId xmlns:a16="http://schemas.microsoft.com/office/drawing/2014/main" id="{1117E23B-5342-8B4D-63B8-E236EE0253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5513" y="1700213"/>
          <a:ext cx="50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" imgH="139680" progId="Equation.DSMT4">
                  <p:embed/>
                </p:oleObj>
              </mc:Choice>
              <mc:Fallback>
                <p:oleObj name="Equation" r:id="rId6" imgW="139680" imgH="1396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1700213"/>
                        <a:ext cx="50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>
            <a:extLst>
              <a:ext uri="{FF2B5EF4-FFF2-40B4-BE49-F238E27FC236}">
                <a16:creationId xmlns:a16="http://schemas.microsoft.com/office/drawing/2014/main" id="{3439C3CB-D106-7581-CD51-3536E3F74C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950" y="2752725"/>
          <a:ext cx="21494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88840" imgH="279360" progId="Equation.DSMT4">
                  <p:embed/>
                </p:oleObj>
              </mc:Choice>
              <mc:Fallback>
                <p:oleObj name="Equation" r:id="rId8" imgW="888840" imgH="2793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2752725"/>
                        <a:ext cx="2149475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">
            <a:extLst>
              <a:ext uri="{FF2B5EF4-FFF2-40B4-BE49-F238E27FC236}">
                <a16:creationId xmlns:a16="http://schemas.microsoft.com/office/drawing/2014/main" id="{DE4E8F30-6DB6-FF23-442E-D9F7D7649E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9175" y="2946400"/>
          <a:ext cx="338138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9680" imgH="139680" progId="Equation.DSMT4">
                  <p:embed/>
                </p:oleObj>
              </mc:Choice>
              <mc:Fallback>
                <p:oleObj name="Equation" r:id="rId10" imgW="139680" imgH="1396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9175" y="2946400"/>
                        <a:ext cx="338138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8">
            <a:extLst>
              <a:ext uri="{FF2B5EF4-FFF2-40B4-BE49-F238E27FC236}">
                <a16:creationId xmlns:a16="http://schemas.microsoft.com/office/drawing/2014/main" id="{494936CF-D9ED-5D79-2289-85F4059EAE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0025" y="2781300"/>
          <a:ext cx="23368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5160" imgH="279360" progId="Equation.DSMT4">
                  <p:embed/>
                </p:oleObj>
              </mc:Choice>
              <mc:Fallback>
                <p:oleObj name="Equation" r:id="rId12" imgW="965160" imgH="2793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0025" y="2781300"/>
                        <a:ext cx="233680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9">
            <a:extLst>
              <a:ext uri="{FF2B5EF4-FFF2-40B4-BE49-F238E27FC236}">
                <a16:creationId xmlns:a16="http://schemas.microsoft.com/office/drawing/2014/main" id="{3C96DFEB-9808-F281-05EC-AB53668367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3873500"/>
          <a:ext cx="11064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200" imgH="203040" progId="Equation.DSMT4">
                  <p:embed/>
                </p:oleObj>
              </mc:Choice>
              <mc:Fallback>
                <p:oleObj name="Equation" r:id="rId14" imgW="457200" imgH="203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873500"/>
                        <a:ext cx="1106488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10">
            <a:extLst>
              <a:ext uri="{FF2B5EF4-FFF2-40B4-BE49-F238E27FC236}">
                <a16:creationId xmlns:a16="http://schemas.microsoft.com/office/drawing/2014/main" id="{A2DAA226-E0BB-28B7-B84B-709045FF48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3350" y="4027488"/>
          <a:ext cx="58420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41200" imgH="139680" progId="Equation.DSMT4">
                  <p:embed/>
                </p:oleObj>
              </mc:Choice>
              <mc:Fallback>
                <p:oleObj name="Equation" r:id="rId16" imgW="241200" imgH="1396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4027488"/>
                        <a:ext cx="584200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11">
            <a:extLst>
              <a:ext uri="{FF2B5EF4-FFF2-40B4-BE49-F238E27FC236}">
                <a16:creationId xmlns:a16="http://schemas.microsoft.com/office/drawing/2014/main" id="{9C5C62C6-34DF-1E64-9899-C48A883CBE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17738" y="3933825"/>
          <a:ext cx="769937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17160" imgH="177480" progId="Equation.DSMT4">
                  <p:embed/>
                </p:oleObj>
              </mc:Choice>
              <mc:Fallback>
                <p:oleObj name="Equation" r:id="rId18" imgW="31716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7738" y="3933825"/>
                        <a:ext cx="769937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4" name="TextBox 35">
            <a:extLst>
              <a:ext uri="{FF2B5EF4-FFF2-40B4-BE49-F238E27FC236}">
                <a16:creationId xmlns:a16="http://schemas.microsoft.com/office/drawing/2014/main" id="{27362253-BB50-8BC6-9EAD-F36624FB3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EC1C1-D60B-2C24-66BA-2B56D4EE9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88913"/>
            <a:ext cx="8686800" cy="9366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400" dirty="0"/>
              <a:t>Consider the equation, what is the constant term for each expression?</a:t>
            </a:r>
          </a:p>
        </p:txBody>
      </p:sp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2861EDB2-0465-597C-1314-8A18378BC3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1566863"/>
          <a:ext cx="2624138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39600" imgH="228600" progId="Equation.DSMT4">
                  <p:embed/>
                </p:oleObj>
              </mc:Choice>
              <mc:Fallback>
                <p:oleObj name="Equation" r:id="rId3" imgW="9396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566863"/>
                        <a:ext cx="2624138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>
            <a:extLst>
              <a:ext uri="{FF2B5EF4-FFF2-40B4-BE49-F238E27FC236}">
                <a16:creationId xmlns:a16="http://schemas.microsoft.com/office/drawing/2014/main" id="{5C34C85E-A91C-E8D8-773E-E4066761B7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3700" y="2971800"/>
          <a:ext cx="3119438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17440" imgH="253800" progId="Equation.DSMT4">
                  <p:embed/>
                </p:oleObj>
              </mc:Choice>
              <mc:Fallback>
                <p:oleObj name="Equation" r:id="rId5" imgW="111744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" y="2971800"/>
                        <a:ext cx="3119438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>
            <a:extLst>
              <a:ext uri="{FF2B5EF4-FFF2-40B4-BE49-F238E27FC236}">
                <a16:creationId xmlns:a16="http://schemas.microsoft.com/office/drawing/2014/main" id="{D697D562-70FE-7F58-F41D-E71CA6179F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950" y="4806950"/>
          <a:ext cx="390048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800" imgH="228600" progId="Equation.DSMT4">
                  <p:embed/>
                </p:oleObj>
              </mc:Choice>
              <mc:Fallback>
                <p:oleObj name="Equation" r:id="rId7" imgW="13968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4806950"/>
                        <a:ext cx="390048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A1D783A-418C-79BE-6078-3FE960B15A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1700213"/>
            <a:ext cx="14589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200">
                <a:solidFill>
                  <a:srgbClr val="FF0000"/>
                </a:solidFill>
                <a:latin typeface="Century Schoolbook" panose="02040604050505020304" pitchFamily="18" charset="0"/>
              </a:rPr>
              <a:t>Constant: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B125DE-7A60-118E-E7E6-0A2CC09F0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50" y="3070225"/>
            <a:ext cx="145891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200">
                <a:solidFill>
                  <a:srgbClr val="FF0000"/>
                </a:solidFill>
                <a:latin typeface="Century Schoolbook" panose="02040604050505020304" pitchFamily="18" charset="0"/>
              </a:rPr>
              <a:t>Constant: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EAE1D2-0873-D0F2-43B9-5F26F6F73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8725" y="5014913"/>
            <a:ext cx="145891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200">
                <a:solidFill>
                  <a:srgbClr val="FF0000"/>
                </a:solidFill>
                <a:latin typeface="Century Schoolbook" panose="02040604050505020304" pitchFamily="18" charset="0"/>
              </a:rPr>
              <a:t>Constant: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AD76AA8-7B62-F3B3-3BDE-D955EFC4E539}"/>
              </a:ext>
            </a:extLst>
          </p:cNvPr>
          <p:cNvSpPr/>
          <p:nvPr/>
        </p:nvSpPr>
        <p:spPr>
          <a:xfrm>
            <a:off x="2339975" y="1628775"/>
            <a:ext cx="576263" cy="5048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4101" name="Object 5">
            <a:extLst>
              <a:ext uri="{FF2B5EF4-FFF2-40B4-BE49-F238E27FC236}">
                <a16:creationId xmlns:a16="http://schemas.microsoft.com/office/drawing/2014/main" id="{B9A23BD8-7571-8456-B527-F26D11F0E5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59563" y="1700213"/>
          <a:ext cx="4000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4880" imgH="164880" progId="Equation.DSMT4">
                  <p:embed/>
                </p:oleObj>
              </mc:Choice>
              <mc:Fallback>
                <p:oleObj name="Equation" r:id="rId9" imgW="164880" imgH="164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1700213"/>
                        <a:ext cx="4000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id="{49DA805A-D172-FB64-CACB-6C16BEB0A8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4213" y="3716338"/>
          <a:ext cx="2754312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63280" imgH="203040" progId="Equation.DSMT4">
                  <p:embed/>
                </p:oleObj>
              </mc:Choice>
              <mc:Fallback>
                <p:oleObj name="Equation" r:id="rId11" imgW="86328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716338"/>
                        <a:ext cx="2754312" cy="64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Oval 12">
            <a:extLst>
              <a:ext uri="{FF2B5EF4-FFF2-40B4-BE49-F238E27FC236}">
                <a16:creationId xmlns:a16="http://schemas.microsoft.com/office/drawing/2014/main" id="{B2507241-C279-2786-29EF-9F197585EF1D}"/>
              </a:ext>
            </a:extLst>
          </p:cNvPr>
          <p:cNvSpPr/>
          <p:nvPr/>
        </p:nvSpPr>
        <p:spPr>
          <a:xfrm>
            <a:off x="2771775" y="3716338"/>
            <a:ext cx="647700" cy="6492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4" name="Object 7">
            <a:extLst>
              <a:ext uri="{FF2B5EF4-FFF2-40B4-BE49-F238E27FC236}">
                <a16:creationId xmlns:a16="http://schemas.microsoft.com/office/drawing/2014/main" id="{9D6F0460-EF32-A313-55D6-DD1EE6B9E2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16688" y="3084513"/>
          <a:ext cx="431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7480" imgH="177480" progId="Equation.DSMT4">
                  <p:embed/>
                </p:oleObj>
              </mc:Choice>
              <mc:Fallback>
                <p:oleObj name="Equation" r:id="rId13" imgW="177480" imgH="177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3084513"/>
                        <a:ext cx="431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>
            <a:extLst>
              <a:ext uri="{FF2B5EF4-FFF2-40B4-BE49-F238E27FC236}">
                <a16:creationId xmlns:a16="http://schemas.microsoft.com/office/drawing/2014/main" id="{2B287ECD-95DD-E16F-AA34-B80DDFE6E9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10350" y="5084763"/>
          <a:ext cx="76993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17160" imgH="139680" progId="Equation.DSMT4">
                  <p:embed/>
                </p:oleObj>
              </mc:Choice>
              <mc:Fallback>
                <p:oleObj name="Equation" r:id="rId15" imgW="317160" imgH="1396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5084763"/>
                        <a:ext cx="769938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7" name="TextBox 15">
            <a:extLst>
              <a:ext uri="{FF2B5EF4-FFF2-40B4-BE49-F238E27FC236}">
                <a16:creationId xmlns:a16="http://schemas.microsoft.com/office/drawing/2014/main" id="{AE4F8619-6E66-2354-7B56-6C3506279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333DE-F4D8-80EE-912B-A25EFC115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713787" cy="63341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400" dirty="0"/>
              <a:t>Consider the expressions, what are the coefficients?</a:t>
            </a:r>
          </a:p>
        </p:txBody>
      </p:sp>
      <p:graphicFrame>
        <p:nvGraphicFramePr>
          <p:cNvPr id="4098" name="Object 3">
            <a:extLst>
              <a:ext uri="{FF2B5EF4-FFF2-40B4-BE49-F238E27FC236}">
                <a16:creationId xmlns:a16="http://schemas.microsoft.com/office/drawing/2014/main" id="{35340F91-EBA0-1E44-ACF2-C98E5E105A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1196975"/>
          <a:ext cx="3582988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82680" imgH="228600" progId="Equation.DSMT4">
                  <p:embed/>
                </p:oleObj>
              </mc:Choice>
              <mc:Fallback>
                <p:oleObj name="Equation" r:id="rId3" imgW="128268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196975"/>
                        <a:ext cx="3582988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>
            <a:extLst>
              <a:ext uri="{FF2B5EF4-FFF2-40B4-BE49-F238E27FC236}">
                <a16:creationId xmlns:a16="http://schemas.microsoft.com/office/drawing/2014/main" id="{B39430F3-999B-F6D6-B656-370B0D2EF5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7800" y="3729038"/>
          <a:ext cx="4538663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25400" imgH="253800" progId="Equation.DSMT4">
                  <p:embed/>
                </p:oleObj>
              </mc:Choice>
              <mc:Fallback>
                <p:oleObj name="Equation" r:id="rId5" imgW="162540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" y="3729038"/>
                        <a:ext cx="4538663" cy="70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BF15EA4-4D78-1484-DFE4-D9712F95D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1341438"/>
            <a:ext cx="179228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200">
                <a:solidFill>
                  <a:srgbClr val="FF0000"/>
                </a:solidFill>
                <a:latin typeface="Century Schoolbook" panose="02040604050505020304" pitchFamily="18" charset="0"/>
              </a:rPr>
              <a:t>Coefficients: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DD5620-7081-ECDA-94D7-B6E935569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7775" y="3933825"/>
            <a:ext cx="179228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200">
                <a:solidFill>
                  <a:srgbClr val="FF0000"/>
                </a:solidFill>
                <a:latin typeface="Century Schoolbook" panose="02040604050505020304" pitchFamily="18" charset="0"/>
              </a:rPr>
              <a:t>Coefficients:</a:t>
            </a:r>
          </a:p>
        </p:txBody>
      </p:sp>
      <p:graphicFrame>
        <p:nvGraphicFramePr>
          <p:cNvPr id="5126" name="Object 6">
            <a:extLst>
              <a:ext uri="{FF2B5EF4-FFF2-40B4-BE49-F238E27FC236}">
                <a16:creationId xmlns:a16="http://schemas.microsoft.com/office/drawing/2014/main" id="{CCA9D942-7616-F73B-D306-F90401CF5E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92725" y="1876425"/>
          <a:ext cx="2159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8560" imgH="164880" progId="Equation.DSMT4">
                  <p:embed/>
                </p:oleObj>
              </mc:Choice>
              <mc:Fallback>
                <p:oleObj name="Equation" r:id="rId7" imgW="88560" imgH="164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1876425"/>
                        <a:ext cx="21590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>
            <a:extLst>
              <a:ext uri="{FF2B5EF4-FFF2-40B4-BE49-F238E27FC236}">
                <a16:creationId xmlns:a16="http://schemas.microsoft.com/office/drawing/2014/main" id="{5D2C3940-31B1-32E1-BFE4-713C52ABA9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07075" y="1844675"/>
          <a:ext cx="4937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03040" imgH="177480" progId="Equation.DSMT4">
                  <p:embed/>
                </p:oleObj>
              </mc:Choice>
              <mc:Fallback>
                <p:oleObj name="Equation" r:id="rId9" imgW="203040" imgH="177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7075" y="1844675"/>
                        <a:ext cx="4937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>
            <a:extLst>
              <a:ext uri="{FF2B5EF4-FFF2-40B4-BE49-F238E27FC236}">
                <a16:creationId xmlns:a16="http://schemas.microsoft.com/office/drawing/2014/main" id="{B8BE9727-C399-C4EF-8FE3-B527F8B34C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99238" y="1844675"/>
          <a:ext cx="4937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3040" imgH="177480" progId="Equation.DSMT4">
                  <p:embed/>
                </p:oleObj>
              </mc:Choice>
              <mc:Fallback>
                <p:oleObj name="Equation" r:id="rId11" imgW="20304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9238" y="1844675"/>
                        <a:ext cx="493712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>
            <a:extLst>
              <a:ext uri="{FF2B5EF4-FFF2-40B4-BE49-F238E27FC236}">
                <a16:creationId xmlns:a16="http://schemas.microsoft.com/office/drawing/2014/main" id="{477A9DDF-F65D-70F0-B4A8-DFA2B1563E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7725" y="4622800"/>
          <a:ext cx="2932113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06360" imgH="203040" progId="Equation.DSMT4">
                  <p:embed/>
                </p:oleObj>
              </mc:Choice>
              <mc:Fallback>
                <p:oleObj name="Equation" r:id="rId13" imgW="1206360" imgH="203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725" y="4622800"/>
                        <a:ext cx="2932113" cy="49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>
            <a:extLst>
              <a:ext uri="{FF2B5EF4-FFF2-40B4-BE49-F238E27FC236}">
                <a16:creationId xmlns:a16="http://schemas.microsoft.com/office/drawing/2014/main" id="{36046CD9-549B-77E0-4B65-4B72F0CE77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26050" y="4437063"/>
          <a:ext cx="4937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40" imgH="177480" progId="Equation.DSMT4">
                  <p:embed/>
                </p:oleObj>
              </mc:Choice>
              <mc:Fallback>
                <p:oleObj name="Equation" r:id="rId15" imgW="203040" imgH="177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6050" y="4437063"/>
                        <a:ext cx="4937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>
            <a:extLst>
              <a:ext uri="{FF2B5EF4-FFF2-40B4-BE49-F238E27FC236}">
                <a16:creationId xmlns:a16="http://schemas.microsoft.com/office/drawing/2014/main" id="{CE29C53D-D684-74BA-BE0C-2716533829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40425" y="4437063"/>
          <a:ext cx="4937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177480" progId="Equation.DSMT4">
                  <p:embed/>
                </p:oleObj>
              </mc:Choice>
              <mc:Fallback>
                <p:oleObj name="Equation" r:id="rId17" imgW="20304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4437063"/>
                        <a:ext cx="493713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2">
            <a:extLst>
              <a:ext uri="{FF2B5EF4-FFF2-40B4-BE49-F238E27FC236}">
                <a16:creationId xmlns:a16="http://schemas.microsoft.com/office/drawing/2014/main" id="{45826416-CFE9-3930-536B-341048398B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70675" y="4451350"/>
          <a:ext cx="493713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3040" imgH="164880" progId="Equation.DSMT4">
                  <p:embed/>
                </p:oleObj>
              </mc:Choice>
              <mc:Fallback>
                <p:oleObj name="Equation" r:id="rId19" imgW="203040" imgH="1648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0675" y="4451350"/>
                        <a:ext cx="493713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0" name="TextBox 16">
            <a:extLst>
              <a:ext uri="{FF2B5EF4-FFF2-40B4-BE49-F238E27FC236}">
                <a16:creationId xmlns:a16="http://schemas.microsoft.com/office/drawing/2014/main" id="{3D852C8F-706D-3C26-58EF-B965A1BAA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F8941-77AE-5ACA-DBD4-0E32AB822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713787" cy="63341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sz="2400" dirty="0"/>
              <a:t>Consider the expressions, what is the Degree?</a:t>
            </a:r>
          </a:p>
        </p:txBody>
      </p:sp>
      <p:graphicFrame>
        <p:nvGraphicFramePr>
          <p:cNvPr id="5122" name="Object 2">
            <a:extLst>
              <a:ext uri="{FF2B5EF4-FFF2-40B4-BE49-F238E27FC236}">
                <a16:creationId xmlns:a16="http://schemas.microsoft.com/office/drawing/2014/main" id="{7D12E25F-8FFC-3E51-E748-BB031BA4A2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2575" y="1268413"/>
          <a:ext cx="443388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87240" imgH="228600" progId="Equation.DSMT4">
                  <p:embed/>
                </p:oleObj>
              </mc:Choice>
              <mc:Fallback>
                <p:oleObj name="Equation" r:id="rId3" imgW="158724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75" y="1268413"/>
                        <a:ext cx="443388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>
            <a:extLst>
              <a:ext uri="{FF2B5EF4-FFF2-40B4-BE49-F238E27FC236}">
                <a16:creationId xmlns:a16="http://schemas.microsoft.com/office/drawing/2014/main" id="{9328C373-FE64-1012-7C8B-1E8779E5E3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2971800"/>
          <a:ext cx="39370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09400" imgH="228600" progId="Equation.DSMT4">
                  <p:embed/>
                </p:oleObj>
              </mc:Choice>
              <mc:Fallback>
                <p:oleObj name="Equation" r:id="rId5" imgW="14094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2971800"/>
                        <a:ext cx="3937000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>
            <a:extLst>
              <a:ext uri="{FF2B5EF4-FFF2-40B4-BE49-F238E27FC236}">
                <a16:creationId xmlns:a16="http://schemas.microsoft.com/office/drawing/2014/main" id="{5A220D7A-2BF8-21FD-BF61-096773D115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950" y="4699000"/>
          <a:ext cx="418465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98320" imgH="228600" progId="Equation.DSMT4">
                  <p:embed/>
                </p:oleObj>
              </mc:Choice>
              <mc:Fallback>
                <p:oleObj name="Equation" r:id="rId7" imgW="149832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" y="4699000"/>
                        <a:ext cx="4184650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F8783B2-904C-AE70-1E0E-76591FCB4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1412875"/>
            <a:ext cx="118268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200">
                <a:solidFill>
                  <a:srgbClr val="FF0000"/>
                </a:solidFill>
                <a:latin typeface="Century Schoolbook" panose="02040604050505020304" pitchFamily="18" charset="0"/>
              </a:rPr>
              <a:t>Degree: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60BEFA-4170-4DD9-90CC-29AA7D478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1013" y="2925763"/>
            <a:ext cx="11842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200">
                <a:solidFill>
                  <a:srgbClr val="FF0000"/>
                </a:solidFill>
                <a:latin typeface="Century Schoolbook" panose="02040604050505020304" pitchFamily="18" charset="0"/>
              </a:rPr>
              <a:t>Degree: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F50EBA-ECFD-909C-406C-053338161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4988" y="4870450"/>
            <a:ext cx="1182687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2200">
                <a:solidFill>
                  <a:srgbClr val="FF0000"/>
                </a:solidFill>
                <a:latin typeface="Century Schoolbook" panose="02040604050505020304" pitchFamily="18" charset="0"/>
              </a:rPr>
              <a:t>Degree:</a:t>
            </a:r>
          </a:p>
        </p:txBody>
      </p:sp>
      <p:graphicFrame>
        <p:nvGraphicFramePr>
          <p:cNvPr id="18437" name="Object 5">
            <a:extLst>
              <a:ext uri="{FF2B5EF4-FFF2-40B4-BE49-F238E27FC236}">
                <a16:creationId xmlns:a16="http://schemas.microsoft.com/office/drawing/2014/main" id="{1892CC15-5955-7D73-1AB1-A5BE9DB644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6413" y="1397000"/>
          <a:ext cx="3079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0" imgH="177480" progId="Equation.DSMT4">
                  <p:embed/>
                </p:oleObj>
              </mc:Choice>
              <mc:Fallback>
                <p:oleObj name="Equation" r:id="rId9" imgW="126720" imgH="177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6413" y="1397000"/>
                        <a:ext cx="30797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id="{CEA46F72-FC3D-F4F5-3FDF-E319D583ED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75463" y="2938463"/>
          <a:ext cx="30797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0" imgH="164880" progId="Equation.DSMT4">
                  <p:embed/>
                </p:oleObj>
              </mc:Choice>
              <mc:Fallback>
                <p:oleObj name="Equation" r:id="rId11" imgW="126720" imgH="164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5463" y="2938463"/>
                        <a:ext cx="30797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>
            <a:extLst>
              <a:ext uri="{FF2B5EF4-FFF2-40B4-BE49-F238E27FC236}">
                <a16:creationId xmlns:a16="http://schemas.microsoft.com/office/drawing/2014/main" id="{E6DEA527-3015-4460-6F1D-9D276E088C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58013" y="4868863"/>
          <a:ext cx="2778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120" imgH="177480" progId="Equation.DSMT4">
                  <p:embed/>
                </p:oleObj>
              </mc:Choice>
              <mc:Fallback>
                <p:oleObj name="Equation" r:id="rId13" imgW="114120" imgH="177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8013" y="4868863"/>
                        <a:ext cx="277812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2" name="TextBox 13">
            <a:extLst>
              <a:ext uri="{FF2B5EF4-FFF2-40B4-BE49-F238E27FC236}">
                <a16:creationId xmlns:a16="http://schemas.microsoft.com/office/drawing/2014/main" id="{2A24F99E-A911-D96A-C657-3A9996B62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C34CA-BE6D-FA99-501E-45E775F41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5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Simplify the equation:</a:t>
            </a:r>
          </a:p>
        </p:txBody>
      </p:sp>
      <p:graphicFrame>
        <p:nvGraphicFramePr>
          <p:cNvPr id="6146" name="Object 2">
            <a:extLst>
              <a:ext uri="{FF2B5EF4-FFF2-40B4-BE49-F238E27FC236}">
                <a16:creationId xmlns:a16="http://schemas.microsoft.com/office/drawing/2014/main" id="{4513F355-3B86-FEEB-A2A2-2FF2696803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313" y="836613"/>
          <a:ext cx="424815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04760" imgH="279360" progId="Equation.DSMT4">
                  <p:embed/>
                </p:oleObj>
              </mc:Choice>
              <mc:Fallback>
                <p:oleObj name="Equation" r:id="rId3" imgW="1904760" imgH="279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836613"/>
                        <a:ext cx="424815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>
            <a:extLst>
              <a:ext uri="{FF2B5EF4-FFF2-40B4-BE49-F238E27FC236}">
                <a16:creationId xmlns:a16="http://schemas.microsoft.com/office/drawing/2014/main" id="{57EC9E1F-0034-9C9B-9477-D0043306C9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1975" y="4210050"/>
          <a:ext cx="20875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77760" imgH="228600" progId="Equation.DSMT4">
                  <p:embed/>
                </p:oleObj>
              </mc:Choice>
              <mc:Fallback>
                <p:oleObj name="Equation" r:id="rId5" imgW="97776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4210050"/>
                        <a:ext cx="2087563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>
            <a:extLst>
              <a:ext uri="{FF2B5EF4-FFF2-40B4-BE49-F238E27FC236}">
                <a16:creationId xmlns:a16="http://schemas.microsoft.com/office/drawing/2014/main" id="{BDE761AC-E505-58F6-ABF5-FE135D159A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750" y="5002213"/>
          <a:ext cx="219392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28520" imgH="228600" progId="Equation.DSMT4">
                  <p:embed/>
                </p:oleObj>
              </mc:Choice>
              <mc:Fallback>
                <p:oleObj name="Equation" r:id="rId7" imgW="102852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5002213"/>
                        <a:ext cx="2193925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>
            <a:extLst>
              <a:ext uri="{FF2B5EF4-FFF2-40B4-BE49-F238E27FC236}">
                <a16:creationId xmlns:a16="http://schemas.microsoft.com/office/drawing/2014/main" id="{520DE531-2A7A-AC4F-6572-058FE1D626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1013" y="5794375"/>
          <a:ext cx="205898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65160" imgH="228600" progId="Equation.DSMT4">
                  <p:embed/>
                </p:oleObj>
              </mc:Choice>
              <mc:Fallback>
                <p:oleObj name="Equation" r:id="rId9" imgW="96516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013" y="5794375"/>
                        <a:ext cx="2058987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>
            <a:extLst>
              <a:ext uri="{FF2B5EF4-FFF2-40B4-BE49-F238E27FC236}">
                <a16:creationId xmlns:a16="http://schemas.microsoft.com/office/drawing/2014/main" id="{80B71A62-E720-2D3B-8469-3DE990A5AB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32188" y="4176713"/>
          <a:ext cx="22479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54080" imgH="228600" progId="Equation.DSMT4">
                  <p:embed/>
                </p:oleObj>
              </mc:Choice>
              <mc:Fallback>
                <p:oleObj name="Equation" r:id="rId11" imgW="105408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188" y="4176713"/>
                        <a:ext cx="2247900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>
            <a:extLst>
              <a:ext uri="{FF2B5EF4-FFF2-40B4-BE49-F238E27FC236}">
                <a16:creationId xmlns:a16="http://schemas.microsoft.com/office/drawing/2014/main" id="{596BA0C0-34F9-0701-25D4-38DED962FC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95688" y="4968875"/>
          <a:ext cx="2195512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28520" imgH="228600" progId="Equation.DSMT4">
                  <p:embed/>
                </p:oleObj>
              </mc:Choice>
              <mc:Fallback>
                <p:oleObj name="Equation" r:id="rId13" imgW="102852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688" y="4968875"/>
                        <a:ext cx="2195512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F14AD8B3-D43C-9055-1A2A-E7FAA395D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300788"/>
            <a:ext cx="1358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ANSWER: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141043-0514-C2C1-C5AA-CBED437F6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0" y="6300788"/>
            <a:ext cx="454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C)</a:t>
            </a:r>
          </a:p>
        </p:txBody>
      </p:sp>
      <p:sp>
        <p:nvSpPr>
          <p:cNvPr id="6155" name="TextBox 11">
            <a:extLst>
              <a:ext uri="{FF2B5EF4-FFF2-40B4-BE49-F238E27FC236}">
                <a16:creationId xmlns:a16="http://schemas.microsoft.com/office/drawing/2014/main" id="{EDCDBB41-3058-E12C-1E21-75277AAB1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973DF-2FA6-A878-0BD9-32BBF4FCC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5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Simplify the expression:</a:t>
            </a:r>
          </a:p>
        </p:txBody>
      </p:sp>
      <p:graphicFrame>
        <p:nvGraphicFramePr>
          <p:cNvPr id="7170" name="Object 2">
            <a:extLst>
              <a:ext uri="{FF2B5EF4-FFF2-40B4-BE49-F238E27FC236}">
                <a16:creationId xmlns:a16="http://schemas.microsoft.com/office/drawing/2014/main" id="{01F87D7D-EB57-BDC9-1FC0-DB8D7FF461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0338" y="1557338"/>
          <a:ext cx="4794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720" imgH="101520" progId="Equation.DSMT4">
                  <p:embed/>
                </p:oleObj>
              </mc:Choice>
              <mc:Fallback>
                <p:oleObj name="Equation" r:id="rId3" imgW="126720" imgH="1015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1557338"/>
                        <a:ext cx="4794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>
            <a:extLst>
              <a:ext uri="{FF2B5EF4-FFF2-40B4-BE49-F238E27FC236}">
                <a16:creationId xmlns:a16="http://schemas.microsoft.com/office/drawing/2014/main" id="{5E3F77E4-7E90-C1C6-82C9-15B5FBEEEE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6588" y="4210050"/>
          <a:ext cx="22225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41120" imgH="228600" progId="Equation.DSMT4">
                  <p:embed/>
                </p:oleObj>
              </mc:Choice>
              <mc:Fallback>
                <p:oleObj name="Equation" r:id="rId5" imgW="104112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88" y="4210050"/>
                        <a:ext cx="222250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>
            <a:extLst>
              <a:ext uri="{FF2B5EF4-FFF2-40B4-BE49-F238E27FC236}">
                <a16:creationId xmlns:a16="http://schemas.microsoft.com/office/drawing/2014/main" id="{B5C574C9-0271-AC3C-BF28-895B0A6679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5002213"/>
          <a:ext cx="2084388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77760" imgH="228600" progId="Equation.DSMT4">
                  <p:embed/>
                </p:oleObj>
              </mc:Choice>
              <mc:Fallback>
                <p:oleObj name="Equation" r:id="rId7" imgW="97776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002213"/>
                        <a:ext cx="2084388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>
            <a:extLst>
              <a:ext uri="{FF2B5EF4-FFF2-40B4-BE49-F238E27FC236}">
                <a16:creationId xmlns:a16="http://schemas.microsoft.com/office/drawing/2014/main" id="{B8DAB7FE-45FC-2C7B-9471-044064ED70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9288" y="5794375"/>
          <a:ext cx="219392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28520" imgH="228600" progId="Equation.DSMT4">
                  <p:embed/>
                </p:oleObj>
              </mc:Choice>
              <mc:Fallback>
                <p:oleObj name="Equation" r:id="rId9" imgW="102852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288" y="5794375"/>
                        <a:ext cx="2193925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>
            <a:extLst>
              <a:ext uri="{FF2B5EF4-FFF2-40B4-BE49-F238E27FC236}">
                <a16:creationId xmlns:a16="http://schemas.microsoft.com/office/drawing/2014/main" id="{92107278-F802-5DD1-0B69-36566489E7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41738" y="4176713"/>
          <a:ext cx="2112962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90360" imgH="228600" progId="Equation.DSMT4">
                  <p:embed/>
                </p:oleObj>
              </mc:Choice>
              <mc:Fallback>
                <p:oleObj name="Equation" r:id="rId11" imgW="99036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1738" y="4176713"/>
                        <a:ext cx="2112962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>
            <a:extLst>
              <a:ext uri="{FF2B5EF4-FFF2-40B4-BE49-F238E27FC236}">
                <a16:creationId xmlns:a16="http://schemas.microsoft.com/office/drawing/2014/main" id="{F50BA463-67FD-07F7-CDB5-F723EFFDC8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27463" y="4968875"/>
          <a:ext cx="2328862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91880" imgH="228600" progId="Equation.DSMT4">
                  <p:embed/>
                </p:oleObj>
              </mc:Choice>
              <mc:Fallback>
                <p:oleObj name="Equation" r:id="rId13" imgW="109188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7463" y="4968875"/>
                        <a:ext cx="2328862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8DF10FFA-6370-ADCB-3F49-BD9BC017CB14}"/>
              </a:ext>
            </a:extLst>
          </p:cNvPr>
          <p:cNvSpPr/>
          <p:nvPr/>
        </p:nvSpPr>
        <p:spPr>
          <a:xfrm>
            <a:off x="620713" y="1046163"/>
            <a:ext cx="528637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69BE17E-78EC-C230-709A-EDCF754DDF0F}"/>
              </a:ext>
            </a:extLst>
          </p:cNvPr>
          <p:cNvSpPr/>
          <p:nvPr/>
        </p:nvSpPr>
        <p:spPr>
          <a:xfrm>
            <a:off x="611188" y="1628775"/>
            <a:ext cx="5286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7651CB0-C0B1-273B-D73F-7CB51C89E945}"/>
              </a:ext>
            </a:extLst>
          </p:cNvPr>
          <p:cNvSpPr/>
          <p:nvPr/>
        </p:nvSpPr>
        <p:spPr>
          <a:xfrm>
            <a:off x="4475163" y="220503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D9B5A8E-0A9D-208D-3397-9DD780141444}"/>
              </a:ext>
            </a:extLst>
          </p:cNvPr>
          <p:cNvSpPr/>
          <p:nvPr/>
        </p:nvSpPr>
        <p:spPr>
          <a:xfrm>
            <a:off x="1763713" y="1052513"/>
            <a:ext cx="528637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483DFFE-A8EF-0ACA-A63B-F3E1509E887B}"/>
              </a:ext>
            </a:extLst>
          </p:cNvPr>
          <p:cNvSpPr/>
          <p:nvPr/>
        </p:nvSpPr>
        <p:spPr>
          <a:xfrm rot="16200000">
            <a:off x="1389856" y="2002632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ECE9442-3C2A-6D81-D295-66FBBA880DE2}"/>
              </a:ext>
            </a:extLst>
          </p:cNvPr>
          <p:cNvSpPr/>
          <p:nvPr/>
        </p:nvSpPr>
        <p:spPr>
          <a:xfrm>
            <a:off x="1195388" y="1046163"/>
            <a:ext cx="5302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51D152C-FC95-0C5E-E98F-38540359D98C}"/>
              </a:ext>
            </a:extLst>
          </p:cNvPr>
          <p:cNvSpPr/>
          <p:nvPr/>
        </p:nvSpPr>
        <p:spPr>
          <a:xfrm>
            <a:off x="1820863" y="2574925"/>
            <a:ext cx="123825" cy="122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5986A1-50A2-4561-268A-CD7210E1EA6E}"/>
              </a:ext>
            </a:extLst>
          </p:cNvPr>
          <p:cNvSpPr/>
          <p:nvPr/>
        </p:nvSpPr>
        <p:spPr>
          <a:xfrm>
            <a:off x="2000250" y="256540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95C3125-946D-11D4-89FE-C3A76A0F0B25}"/>
              </a:ext>
            </a:extLst>
          </p:cNvPr>
          <p:cNvSpPr/>
          <p:nvPr/>
        </p:nvSpPr>
        <p:spPr>
          <a:xfrm>
            <a:off x="1187450" y="1628775"/>
            <a:ext cx="528638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FDD078D-C65C-674F-6F2B-90F256FE4864}"/>
              </a:ext>
            </a:extLst>
          </p:cNvPr>
          <p:cNvSpPr/>
          <p:nvPr/>
        </p:nvSpPr>
        <p:spPr>
          <a:xfrm>
            <a:off x="4700588" y="200183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4C7366F-4F9B-2F33-9357-1B2BD41CAD94}"/>
              </a:ext>
            </a:extLst>
          </p:cNvPr>
          <p:cNvSpPr/>
          <p:nvPr/>
        </p:nvSpPr>
        <p:spPr>
          <a:xfrm>
            <a:off x="4892675" y="2006600"/>
            <a:ext cx="123825" cy="1222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3B30B58-CDF3-439B-8A98-45378FD9DCF4}"/>
              </a:ext>
            </a:extLst>
          </p:cNvPr>
          <p:cNvSpPr/>
          <p:nvPr/>
        </p:nvSpPr>
        <p:spPr>
          <a:xfrm>
            <a:off x="5072063" y="2011363"/>
            <a:ext cx="123825" cy="1222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B140F7B-79FC-57A6-E840-04A4246B35CE}"/>
              </a:ext>
            </a:extLst>
          </p:cNvPr>
          <p:cNvSpPr/>
          <p:nvPr/>
        </p:nvSpPr>
        <p:spPr>
          <a:xfrm>
            <a:off x="1763713" y="1628775"/>
            <a:ext cx="5286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46630D0-191F-4F77-D888-971F8338A835}"/>
              </a:ext>
            </a:extLst>
          </p:cNvPr>
          <p:cNvSpPr/>
          <p:nvPr/>
        </p:nvSpPr>
        <p:spPr>
          <a:xfrm>
            <a:off x="611188" y="2205038"/>
            <a:ext cx="528637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09D3803-9F1C-C265-48F4-2B4B95EEE939}"/>
              </a:ext>
            </a:extLst>
          </p:cNvPr>
          <p:cNvSpPr/>
          <p:nvPr/>
        </p:nvSpPr>
        <p:spPr>
          <a:xfrm rot="16200000">
            <a:off x="1389856" y="2166144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5188B92-B272-77B0-319C-AA0FC98750EF}"/>
              </a:ext>
            </a:extLst>
          </p:cNvPr>
          <p:cNvSpPr/>
          <p:nvPr/>
        </p:nvSpPr>
        <p:spPr>
          <a:xfrm rot="16200000">
            <a:off x="1389856" y="2331244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F6E14B6-7034-27E1-EFA6-C54AC196CEBC}"/>
              </a:ext>
            </a:extLst>
          </p:cNvPr>
          <p:cNvSpPr/>
          <p:nvPr/>
        </p:nvSpPr>
        <p:spPr>
          <a:xfrm rot="16200000">
            <a:off x="1966119" y="2002632"/>
            <a:ext cx="123825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11A1E80-64BC-3EB0-CBEE-31DDD3DFE474}"/>
              </a:ext>
            </a:extLst>
          </p:cNvPr>
          <p:cNvSpPr/>
          <p:nvPr/>
        </p:nvSpPr>
        <p:spPr>
          <a:xfrm rot="16200000">
            <a:off x="1966119" y="2166144"/>
            <a:ext cx="123825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AD3CAC9-D9E6-EB8A-FDC7-DDF78233D60B}"/>
              </a:ext>
            </a:extLst>
          </p:cNvPr>
          <p:cNvSpPr/>
          <p:nvPr/>
        </p:nvSpPr>
        <p:spPr>
          <a:xfrm>
            <a:off x="3524250" y="1052513"/>
            <a:ext cx="528638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4C94CF4-3C92-A757-380E-1092DFB09322}"/>
              </a:ext>
            </a:extLst>
          </p:cNvPr>
          <p:cNvSpPr/>
          <p:nvPr/>
        </p:nvSpPr>
        <p:spPr>
          <a:xfrm>
            <a:off x="4667250" y="1058863"/>
            <a:ext cx="528638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5D0BC77-F342-F2E3-E0A1-BE2CA18CE603}"/>
              </a:ext>
            </a:extLst>
          </p:cNvPr>
          <p:cNvSpPr/>
          <p:nvPr/>
        </p:nvSpPr>
        <p:spPr>
          <a:xfrm>
            <a:off x="4098925" y="1052513"/>
            <a:ext cx="530225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036799E-9329-1592-980B-5F71BBF50DA9}"/>
              </a:ext>
            </a:extLst>
          </p:cNvPr>
          <p:cNvSpPr/>
          <p:nvPr/>
        </p:nvSpPr>
        <p:spPr>
          <a:xfrm rot="16200000">
            <a:off x="3717131" y="1426369"/>
            <a:ext cx="1238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0DB0A55-8B64-5466-DEBF-7C505C5F6A32}"/>
              </a:ext>
            </a:extLst>
          </p:cNvPr>
          <p:cNvSpPr/>
          <p:nvPr/>
        </p:nvSpPr>
        <p:spPr>
          <a:xfrm rot="16200000">
            <a:off x="3717131" y="1589882"/>
            <a:ext cx="1238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DA36C78-FDBE-E788-C5D0-D5F93359397F}"/>
              </a:ext>
            </a:extLst>
          </p:cNvPr>
          <p:cNvSpPr/>
          <p:nvPr/>
        </p:nvSpPr>
        <p:spPr>
          <a:xfrm rot="16200000">
            <a:off x="3717131" y="1754982"/>
            <a:ext cx="1238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3758A27-0A14-366B-93EC-31855992A765}"/>
              </a:ext>
            </a:extLst>
          </p:cNvPr>
          <p:cNvSpPr/>
          <p:nvPr/>
        </p:nvSpPr>
        <p:spPr>
          <a:xfrm rot="16200000">
            <a:off x="4293394" y="1426369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2BF9C95-ED90-B271-113A-2D547A0E994A}"/>
              </a:ext>
            </a:extLst>
          </p:cNvPr>
          <p:cNvSpPr/>
          <p:nvPr/>
        </p:nvSpPr>
        <p:spPr>
          <a:xfrm rot="16200000">
            <a:off x="4293394" y="1589882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364BBE2-12D5-F19F-09B5-90A2E6223CAA}"/>
              </a:ext>
            </a:extLst>
          </p:cNvPr>
          <p:cNvSpPr/>
          <p:nvPr/>
        </p:nvSpPr>
        <p:spPr>
          <a:xfrm rot="16200000">
            <a:off x="4293394" y="1754982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2C63362-FBD9-321F-FEB2-D92314D7AAD3}"/>
              </a:ext>
            </a:extLst>
          </p:cNvPr>
          <p:cNvSpPr/>
          <p:nvPr/>
        </p:nvSpPr>
        <p:spPr>
          <a:xfrm rot="16200000">
            <a:off x="4893469" y="1426369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A9AE526-A318-B66C-F6AA-9D6D4589B836}"/>
              </a:ext>
            </a:extLst>
          </p:cNvPr>
          <p:cNvSpPr/>
          <p:nvPr/>
        </p:nvSpPr>
        <p:spPr>
          <a:xfrm rot="16200000">
            <a:off x="4893469" y="1589882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7176" name="Object 8">
            <a:extLst>
              <a:ext uri="{FF2B5EF4-FFF2-40B4-BE49-F238E27FC236}">
                <a16:creationId xmlns:a16="http://schemas.microsoft.com/office/drawing/2014/main" id="{98DC2ADB-0026-3FE9-B1EA-47C794B8BE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765175"/>
          <a:ext cx="2247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74360" imgH="711000" progId="Equation.DSMT4">
                  <p:embed/>
                </p:oleObj>
              </mc:Choice>
              <mc:Fallback>
                <p:oleObj name="Equation" r:id="rId15" imgW="774360" imgH="711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765175"/>
                        <a:ext cx="2247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>
            <a:extLst>
              <a:ext uri="{FF2B5EF4-FFF2-40B4-BE49-F238E27FC236}">
                <a16:creationId xmlns:a16="http://schemas.microsoft.com/office/drawing/2014/main" id="{3979FBE3-D3B2-1955-116F-9EC4710806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836613"/>
          <a:ext cx="2449513" cy="208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74360" imgH="711000" progId="Equation.DSMT4">
                  <p:embed/>
                </p:oleObj>
              </mc:Choice>
              <mc:Fallback>
                <p:oleObj name="Equation" r:id="rId17" imgW="774360" imgH="711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836613"/>
                        <a:ext cx="2449513" cy="2087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A8039EF5-7EF6-FD22-5389-E9FEEDB7D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300788"/>
            <a:ext cx="1358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ANSWER: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D4BE065-0416-BEFA-1A6C-E2FFF64A5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0" y="6300788"/>
            <a:ext cx="5143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E) </a:t>
            </a:r>
          </a:p>
        </p:txBody>
      </p:sp>
      <p:sp>
        <p:nvSpPr>
          <p:cNvPr id="7210" name="TextBox 41">
            <a:extLst>
              <a:ext uri="{FF2B5EF4-FFF2-40B4-BE49-F238E27FC236}">
                <a16:creationId xmlns:a16="http://schemas.microsoft.com/office/drawing/2014/main" id="{E05AABF6-10D3-32A5-A8B9-059E9B6AE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0B28E-8203-C04E-0662-2214B8401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19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Simplify the equation:</a:t>
            </a:r>
          </a:p>
        </p:txBody>
      </p:sp>
      <p:graphicFrame>
        <p:nvGraphicFramePr>
          <p:cNvPr id="8194" name="Object 2">
            <a:extLst>
              <a:ext uri="{FF2B5EF4-FFF2-40B4-BE49-F238E27FC236}">
                <a16:creationId xmlns:a16="http://schemas.microsoft.com/office/drawing/2014/main" id="{AB81A825-974C-95CB-9B8F-BAAB8F1864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836613"/>
          <a:ext cx="2836863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15920" imgH="279360" progId="Equation.DSMT4">
                  <p:embed/>
                </p:oleObj>
              </mc:Choice>
              <mc:Fallback>
                <p:oleObj name="Equation" r:id="rId3" imgW="1015920" imgH="279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836613"/>
                        <a:ext cx="2836863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>
            <a:extLst>
              <a:ext uri="{FF2B5EF4-FFF2-40B4-BE49-F238E27FC236}">
                <a16:creationId xmlns:a16="http://schemas.microsoft.com/office/drawing/2014/main" id="{08FAF1CD-C49C-7FFE-177B-D941DD458F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4867275"/>
          <a:ext cx="13557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34680" imgH="203040" progId="Equation.DSMT4">
                  <p:embed/>
                </p:oleObj>
              </mc:Choice>
              <mc:Fallback>
                <p:oleObj name="Equation" r:id="rId5" imgW="634680" imgH="2030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4867275"/>
                        <a:ext cx="1355725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>
            <a:extLst>
              <a:ext uri="{FF2B5EF4-FFF2-40B4-BE49-F238E27FC236}">
                <a16:creationId xmlns:a16="http://schemas.microsoft.com/office/drawing/2014/main" id="{301A220B-D378-5EE8-7807-BD320E59F1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8175" y="4867275"/>
          <a:ext cx="132715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22080" imgH="203040" progId="Equation.DSMT4">
                  <p:embed/>
                </p:oleObj>
              </mc:Choice>
              <mc:Fallback>
                <p:oleObj name="Equation" r:id="rId7" imgW="62208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4867275"/>
                        <a:ext cx="1327150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>
            <a:extLst>
              <a:ext uri="{FF2B5EF4-FFF2-40B4-BE49-F238E27FC236}">
                <a16:creationId xmlns:a16="http://schemas.microsoft.com/office/drawing/2014/main" id="{07C5CDD8-5879-28B9-1218-A238313B24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92500" y="4867275"/>
          <a:ext cx="132715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22080" imgH="203040" progId="Equation.DSMT4">
                  <p:embed/>
                </p:oleObj>
              </mc:Choice>
              <mc:Fallback>
                <p:oleObj name="Equation" r:id="rId9" imgW="622080" imgH="203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867275"/>
                        <a:ext cx="1327150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>
            <a:extLst>
              <a:ext uri="{FF2B5EF4-FFF2-40B4-BE49-F238E27FC236}">
                <a16:creationId xmlns:a16="http://schemas.microsoft.com/office/drawing/2014/main" id="{E04071F8-DB88-71D8-2580-761BE13265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73638" y="4865688"/>
          <a:ext cx="138112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47640" imgH="203040" progId="Equation.DSMT4">
                  <p:embed/>
                </p:oleObj>
              </mc:Choice>
              <mc:Fallback>
                <p:oleObj name="Equation" r:id="rId11" imgW="64764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638" y="4865688"/>
                        <a:ext cx="1381125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>
            <a:extLst>
              <a:ext uri="{FF2B5EF4-FFF2-40B4-BE49-F238E27FC236}">
                <a16:creationId xmlns:a16="http://schemas.microsoft.com/office/drawing/2014/main" id="{AA4FC131-2D45-8A1C-7D59-A4776CEAB0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73863" y="4867275"/>
          <a:ext cx="132715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22080" imgH="203040" progId="Equation.DSMT4">
                  <p:embed/>
                </p:oleObj>
              </mc:Choice>
              <mc:Fallback>
                <p:oleObj name="Equation" r:id="rId13" imgW="622080" imgH="203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3863" y="4867275"/>
                        <a:ext cx="1327150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208D7839-C005-397F-0843-8B082F4A0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227763"/>
            <a:ext cx="1358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ANSWER: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9B22683-63AA-B596-6E7E-ECF4C0588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0" y="6227763"/>
            <a:ext cx="454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b="1">
                <a:solidFill>
                  <a:srgbClr val="FF0000"/>
                </a:solidFill>
                <a:latin typeface="Century Schoolbook" panose="02040604050505020304" pitchFamily="18" charset="0"/>
              </a:rPr>
              <a:t>B)</a:t>
            </a:r>
          </a:p>
        </p:txBody>
      </p:sp>
      <p:sp>
        <p:nvSpPr>
          <p:cNvPr id="8203" name="TextBox 11">
            <a:extLst>
              <a:ext uri="{FF2B5EF4-FFF2-40B4-BE49-F238E27FC236}">
                <a16:creationId xmlns:a16="http://schemas.microsoft.com/office/drawing/2014/main" id="{784F9333-7D4E-0590-268E-F5D4E34C0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n-US" sz="1000"/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47fad2980124742eb3a1b2ef6477a9279f5fc26"/>
  <p:tag name="ISPRING_ULTRA_SCORM_SLIDE_COUNT" val="17"/>
  <p:tag name="ISPRING_ULTRA_SCORM_DURATION" val="3600"/>
  <p:tag name="ISPRING_ULTRA_SCORM_QUIZ_NUMBER" val="0"/>
  <p:tag name="GENSWF_OUTPUT_FILE_NAME" val="m9pch5review"/>
  <p:tag name="ISPRING_SCORM_RATE_QUIZZES" val="0"/>
  <p:tag name="ISPRING_SCORM_PASSING_SCORE" val="100.0000000000"/>
  <p:tag name="ISPRING_RESOURCE_PATHS_HASH_2" val="e3c0bea137bc5ac7716496974e62fcac35e6c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109</TotalTime>
  <Words>449</Words>
  <Application>Microsoft Office PowerPoint</Application>
  <PresentationFormat>On-screen Show (4:3)</PresentationFormat>
  <Paragraphs>81</Paragraphs>
  <Slides>17</Slides>
  <Notes>17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Century Schoolbook</vt:lpstr>
      <vt:lpstr>Wingdings</vt:lpstr>
      <vt:lpstr>Wingdings 2</vt:lpstr>
      <vt:lpstr>Calibri</vt:lpstr>
      <vt:lpstr>Oriel</vt:lpstr>
      <vt:lpstr>MathType 5.0 Equation</vt:lpstr>
      <vt:lpstr>Math 9 Principles  Ch 5 Review Polynomials</vt:lpstr>
      <vt:lpstr>Simplify and write your answer algebraically: </vt:lpstr>
      <vt:lpstr>Simplify the equation:</vt:lpstr>
      <vt:lpstr>Consider the equation, what is the constant term for each expression?</vt:lpstr>
      <vt:lpstr>Consider the expressions, what are the coefficients?</vt:lpstr>
      <vt:lpstr>Consider the expressions, what is the Degree?</vt:lpstr>
      <vt:lpstr>Simplify the equation:</vt:lpstr>
      <vt:lpstr>Simplify the expression:</vt:lpstr>
      <vt:lpstr>Simplify the equation:</vt:lpstr>
      <vt:lpstr>Given the diagram, How long is BC?</vt:lpstr>
      <vt:lpstr>The perimeter and width of the rectangle is given.  What is the length?  </vt:lpstr>
      <vt:lpstr>Multiply and Simplify: </vt:lpstr>
      <vt:lpstr>Multiply and Simplify:</vt:lpstr>
      <vt:lpstr>Divide and Simplify the equation:</vt:lpstr>
      <vt:lpstr>The diagram could visually describe which of the following products</vt:lpstr>
      <vt:lpstr>The diagram could visually describe which of the following products</vt:lpstr>
      <vt:lpstr>Given the equation, what is the value of “B”?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9 Principles  Ch 5 Review Polynomials</dc:title>
  <dc:creator>danny young</dc:creator>
  <cp:lastModifiedBy>Danny Young</cp:lastModifiedBy>
  <cp:revision>34</cp:revision>
  <dcterms:created xsi:type="dcterms:W3CDTF">2011-01-24T00:01:48Z</dcterms:created>
  <dcterms:modified xsi:type="dcterms:W3CDTF">2026-01-23T03:27:33Z</dcterms:modified>
</cp:coreProperties>
</file>